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9" r:id="rId22"/>
    <p:sldId id="300" r:id="rId23"/>
    <p:sldId id="303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7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6EDB-8FA6-4791-AF94-07FCFCB27D99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65C41-5B39-4E54-A923-306D7C7561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08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54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54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31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5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74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3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77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93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27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6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4F070-279B-43A5-8DD2-778A0A22C5E7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58FB-7D53-461E-AAA2-22561422F7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46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kum.cz/FrontClanek.aspx?idsekce=766910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7544" y="1484784"/>
            <a:ext cx="8208912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 </a:t>
            </a:r>
            <a:endParaRPr lang="cs-CZ" sz="2400" dirty="0"/>
          </a:p>
          <a:p>
            <a:pPr lvl="0"/>
            <a:r>
              <a:rPr lang="cs-CZ" dirty="0"/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jedinečná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kombinace znaků pro jednoznačnou identifikaci autora a jeho publikací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pro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snazší vyhledávání publikací daného autora v různých databázích (odpadají problémy způsobené diakritikou, používáním zkratek křestních jmen, duplicitou jmen, změnami příjmení u žen po provdání apod.)  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umožňuje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sloučit identifikátory Web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Science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Researcher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ID a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Autor ID, které navzájem nejsou kompatibilní, pod jeden identifikátor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 budoucnu bude s největší pravděpodobností vyžadován v rámci hodnocení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VaV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(uvedeno ve vládou schválené </a:t>
            </a:r>
            <a:r>
              <a:rPr lang="cs-CZ" i="1" u="sng" dirty="0">
                <a:latin typeface="Times New Roman" pitchFamily="18" charset="0"/>
                <a:cs typeface="Times New Roman" pitchFamily="18" charset="0"/>
                <a:hlinkClick r:id="rId2"/>
              </a:rPr>
              <a:t> </a:t>
            </a:r>
            <a:r>
              <a:rPr lang="cs-CZ" u="sng" dirty="0">
                <a:latin typeface="Times New Roman" pitchFamily="18" charset="0"/>
                <a:cs typeface="Times New Roman" pitchFamily="18" charset="0"/>
                <a:hlinkClick r:id="rId2"/>
              </a:rPr>
              <a:t>Koncepci Informačního systému výzkumu, experimentálního vývoje a inovací na období let 2016 až 2020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 v bodě 3.1.2. 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ORCID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ID vyžaduje stále více vydavatelů (např.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Elsevier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 i grantové agentury</a:t>
            </a:r>
          </a:p>
          <a:p>
            <a:r>
              <a:rPr lang="cs-CZ" dirty="0"/>
              <a:t> 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/>
            </a:r>
            <a:br>
              <a:rPr lang="cs-CZ" sz="3600" b="1" dirty="0" smtClean="0">
                <a:solidFill>
                  <a:srgbClr val="0070C0"/>
                </a:solidFill>
              </a:rPr>
            </a:b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ORCID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Open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Contributor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ID</a:t>
            </a:r>
            <a:r>
              <a:rPr lang="cs-CZ" sz="3600" dirty="0" smtClean="0">
                <a:solidFill>
                  <a:srgbClr val="0070C0"/>
                </a:solidFill>
              </a:rPr>
              <a:t/>
            </a:r>
            <a:br>
              <a:rPr lang="cs-CZ" sz="3600" dirty="0" smtClean="0">
                <a:solidFill>
                  <a:srgbClr val="0070C0"/>
                </a:solidFill>
              </a:rPr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150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Potvrzení přihlášením – zadá se jen při prvním přihlášení přes institucionální účet, aby došlo k propojení, pak už se lze přihlašovat jen údaji pro CAS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t="4890" r="3940" b="4890"/>
          <a:stretch/>
        </p:blipFill>
        <p:spPr>
          <a:xfrm>
            <a:off x="467544" y="1709157"/>
            <a:ext cx="8204058" cy="440197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448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Správa osobního profilu – pomocí ikon vedle tužky v pravém rohu možno nastavit, kdo jej může vidět (všichni, vybrané osoby, nikdo)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120622" cy="482453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938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Nastavení další varianty jména – např. u provdaných žen jméno za svobodna, používané zkratky křestního jména apod.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3936" r="7197" b="4350"/>
          <a:stretch/>
        </p:blipFill>
        <p:spPr>
          <a:xfrm>
            <a:off x="539552" y="1644095"/>
            <a:ext cx="8064896" cy="471727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948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t="2939" r="11589" b="3686"/>
          <a:stretch/>
        </p:blipFill>
        <p:spPr>
          <a:xfrm>
            <a:off x="803304" y="692696"/>
            <a:ext cx="7650469" cy="525658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664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3100" r="16636" b="14982"/>
          <a:stretch/>
        </p:blipFill>
        <p:spPr>
          <a:xfrm>
            <a:off x="539552" y="1556790"/>
            <a:ext cx="8064896" cy="482548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Volba země – po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rozkliknutí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možno vybrat z číselníku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2940" r="12710" b="3354"/>
          <a:stretch/>
        </p:blipFill>
        <p:spPr>
          <a:xfrm>
            <a:off x="899592" y="692696"/>
            <a:ext cx="7515999" cy="546970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034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3272" r="11028" b="10332"/>
          <a:stretch/>
        </p:blipFill>
        <p:spPr>
          <a:xfrm>
            <a:off x="611560" y="1771213"/>
            <a:ext cx="7992888" cy="460787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Možnost vložení klíčových slov z oboru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Přidání zaměstnání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3104" r="6916" b="3521"/>
          <a:stretch/>
        </p:blipFill>
        <p:spPr>
          <a:xfrm>
            <a:off x="461472" y="1556792"/>
            <a:ext cx="8214984" cy="4802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867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Vložení financování – granty, projekty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t="3603" r="7196" b="3022"/>
          <a:stretch/>
        </p:blipFill>
        <p:spPr>
          <a:xfrm>
            <a:off x="683568" y="1560191"/>
            <a:ext cx="7848872" cy="480273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380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t="2773" r="15514" b="3355"/>
          <a:stretch/>
        </p:blipFill>
        <p:spPr>
          <a:xfrm>
            <a:off x="683568" y="548680"/>
            <a:ext cx="7776864" cy="568852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454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ORCID – vytvoření identifikátoru – na https://orcid.org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9" t="-2139" r="-1184" b="106"/>
          <a:stretch/>
        </p:blipFill>
        <p:spPr>
          <a:xfrm>
            <a:off x="467544" y="1495513"/>
            <a:ext cx="8188083" cy="492237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196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Přidání publikací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272808" cy="489654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061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Správa účtu – možnost editace jednotlivých položek, zrušení účtu – pozor, systém emailovou adresu uchovává v paměti, takže při opětovném zřízení účtu není možné použít ji znova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t="3811" r="6449" b="3811"/>
          <a:stretch/>
        </p:blipFill>
        <p:spPr>
          <a:xfrm>
            <a:off x="467544" y="1556792"/>
            <a:ext cx="8208912" cy="498333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566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5597" r="11869" b="3853"/>
          <a:stretch/>
        </p:blipFill>
        <p:spPr>
          <a:xfrm>
            <a:off x="683568" y="620687"/>
            <a:ext cx="7708450" cy="533812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672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1430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Odhlášení z ORCID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t="396" r="904" b="11975"/>
          <a:stretch/>
        </p:blipFill>
        <p:spPr>
          <a:xfrm>
            <a:off x="538384" y="1772816"/>
            <a:ext cx="8210080" cy="428084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712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12336"/>
          <a:stretch/>
        </p:blipFill>
        <p:spPr>
          <a:xfrm>
            <a:off x="539552" y="1268760"/>
            <a:ext cx="8064896" cy="49741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2060"/>
            </a:solidFill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Zadat jméno, příjmení, e-mail a zvolené heslo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496944" cy="554461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750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4" y="1217131"/>
            <a:ext cx="8136904" cy="516247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V příchozím emailu potvrdit přijetí a správnost kliknutím na odkaz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Varianta přihlášení přes osobní účet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t="5265" r="4018" b="9834"/>
          <a:stretch/>
        </p:blipFill>
        <p:spPr>
          <a:xfrm>
            <a:off x="467545" y="1700807"/>
            <a:ext cx="8208912" cy="436690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025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Varianta přihlášení přes institucionální účet – není pak potřeba pamatovat si heslo do ORCID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1262" r="2804" b="16708"/>
          <a:stretch/>
        </p:blipFill>
        <p:spPr>
          <a:xfrm>
            <a:off x="538385" y="1717705"/>
            <a:ext cx="8138072" cy="460618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153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5" r="9066" b="10166"/>
          <a:stretch/>
        </p:blipFill>
        <p:spPr>
          <a:xfrm>
            <a:off x="748177" y="764704"/>
            <a:ext cx="7892503" cy="532859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089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t="135" r="10487" b="18362"/>
          <a:stretch/>
        </p:blipFill>
        <p:spPr>
          <a:xfrm>
            <a:off x="467544" y="1844824"/>
            <a:ext cx="8136904" cy="439248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Přesměrování na stránku CAS – přihlášení pomocí uživatelského jména a hesla do CAS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204</Words>
  <Application>Microsoft Office PowerPoint</Application>
  <PresentationFormat>Předvádění na obrazovce (4:3)</PresentationFormat>
  <Paragraphs>30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 ORCID - Open Research and Contributor ID </vt:lpstr>
      <vt:lpstr>ORCID – vytvoření identifikátoru – na https://orcid.org</vt:lpstr>
      <vt:lpstr>Zadat jméno, příjmení, e-mail a zvolené heslo</vt:lpstr>
      <vt:lpstr>Prezentace aplikace PowerPoint</vt:lpstr>
      <vt:lpstr>V příchozím emailu potvrdit přijetí a správnost kliknutím na odkaz</vt:lpstr>
      <vt:lpstr>Varianta přihlášení přes osobní účet</vt:lpstr>
      <vt:lpstr>Varianta přihlášení přes institucionální účet – není pak potřeba pamatovat si heslo do ORCID</vt:lpstr>
      <vt:lpstr>Prezentace aplikace PowerPoint</vt:lpstr>
      <vt:lpstr>Přesměrování na stránku CAS – přihlášení pomocí uživatelského jména a hesla do CAS</vt:lpstr>
      <vt:lpstr>Potvrzení přihlášením – zadá se jen při prvním přihlášení přes institucionální účet, aby došlo k propojení, pak už se lze přihlašovat jen údaji pro CAS</vt:lpstr>
      <vt:lpstr>Správa osobního profilu – pomocí ikon vedle tužky v pravém rohu možno nastavit, kdo jej může vidět (všichni, vybrané osoby, nikdo)</vt:lpstr>
      <vt:lpstr>Nastavení další varianty jména – např. u provdaných žen jméno za svobodna, používané zkratky křestního jména apod.</vt:lpstr>
      <vt:lpstr>Prezentace aplikace PowerPoint</vt:lpstr>
      <vt:lpstr>Volba země – po rozkliknutí možno vybrat z číselníku</vt:lpstr>
      <vt:lpstr>Prezentace aplikace PowerPoint</vt:lpstr>
      <vt:lpstr>Možnost vložení klíčových slov z oboru</vt:lpstr>
      <vt:lpstr>Přidání zaměstnání</vt:lpstr>
      <vt:lpstr>Vložení financování – granty, projekty</vt:lpstr>
      <vt:lpstr>Prezentace aplikace PowerPoint</vt:lpstr>
      <vt:lpstr>Přidání publikací</vt:lpstr>
      <vt:lpstr>Správa účtu – možnost editace jednotlivých položek, zrušení účtu – pozor, systém emailovou adresu uchovává v paměti, takže při opětovném zřízení účtu není možné použít ji znova</vt:lpstr>
      <vt:lpstr>Prezentace aplikace PowerPoint</vt:lpstr>
      <vt:lpstr>Odhlášení z ORCID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Baďurová Monika</dc:creator>
  <cp:lastModifiedBy>Baďurová Monika</cp:lastModifiedBy>
  <cp:revision>96</cp:revision>
  <dcterms:created xsi:type="dcterms:W3CDTF">2017-06-08T13:47:33Z</dcterms:created>
  <dcterms:modified xsi:type="dcterms:W3CDTF">2017-10-06T06:58:00Z</dcterms:modified>
</cp:coreProperties>
</file>