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33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302" r:id="rId13"/>
    <p:sldId id="335" r:id="rId14"/>
    <p:sldId id="336" r:id="rId15"/>
    <p:sldId id="33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EDB-8FA6-4791-AF94-07FCFCB27D99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5C41-5B39-4E54-A923-306D7C756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Import publikací ze SCOPUS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2" cy="47001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556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r="28878" b="18307"/>
          <a:stretch/>
        </p:blipFill>
        <p:spPr>
          <a:xfrm>
            <a:off x="683568" y="620688"/>
            <a:ext cx="7967564" cy="53688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457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3593"/>
          <a:stretch/>
        </p:blipFill>
        <p:spPr>
          <a:xfrm>
            <a:off x="539552" y="1733194"/>
            <a:ext cx="8136904" cy="46386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Vymazání záznamu z ORCID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Potvrzení výmazu záznamu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t="22136" r="31776" b="20201"/>
          <a:stretch/>
        </p:blipFill>
        <p:spPr>
          <a:xfrm>
            <a:off x="827584" y="1700808"/>
            <a:ext cx="7632848" cy="453650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3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Zjištění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SCOPUS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ID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vzniká automaticky, jakmile je nějaký publikační výsledek evidovaný ve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SCOPUS -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www.scopus.com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 b="3202"/>
          <a:stretch/>
        </p:blipFill>
        <p:spPr>
          <a:xfrm>
            <a:off x="467544" y="1556792"/>
            <a:ext cx="8268184" cy="436916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23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1"/>
            <a:ext cx="8172400" cy="475252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55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3028" r="3726" b="3901"/>
          <a:stretch/>
        </p:blipFill>
        <p:spPr>
          <a:xfrm>
            <a:off x="539552" y="764704"/>
            <a:ext cx="8064896" cy="50405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9245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5099" r="5981" b="3520"/>
          <a:stretch/>
        </p:blipFill>
        <p:spPr>
          <a:xfrm>
            <a:off x="755577" y="980728"/>
            <a:ext cx="7560840" cy="484420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666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t="5805" r="10654" b="20634"/>
          <a:stretch/>
        </p:blipFill>
        <p:spPr>
          <a:xfrm>
            <a:off x="539552" y="692696"/>
            <a:ext cx="8049507" cy="51125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994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r="26355" b="9169"/>
          <a:stretch/>
        </p:blipFill>
        <p:spPr>
          <a:xfrm>
            <a:off x="827584" y="836712"/>
            <a:ext cx="7416824" cy="499130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353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14762"/>
            <a:ext cx="7608742" cy="51898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781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r="30374" b="17144"/>
          <a:stretch/>
        </p:blipFill>
        <p:spPr>
          <a:xfrm>
            <a:off x="827584" y="743150"/>
            <a:ext cx="7776864" cy="49901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734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" y="764704"/>
            <a:ext cx="8022940" cy="518457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87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34860" b="10499"/>
          <a:stretch/>
        </p:blipFill>
        <p:spPr>
          <a:xfrm>
            <a:off x="944992" y="692696"/>
            <a:ext cx="7659456" cy="53618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618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44789" cy="468664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68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29</Words>
  <Application>Microsoft Office PowerPoint</Application>
  <PresentationFormat>Předvádění na obrazovce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Import publikací ze SCOPUS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Vymazání záznamu z ORCID</vt:lpstr>
      <vt:lpstr>Potvrzení výmazu záznamu</vt:lpstr>
      <vt:lpstr>Zjištění SCOPUS Author ID – vzniká automaticky, jakmile je nějaký publikační výsledek evidovaný ve SCOPUS - www.scopus.com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97</cp:revision>
  <dcterms:created xsi:type="dcterms:W3CDTF">2017-06-08T13:47:33Z</dcterms:created>
  <dcterms:modified xsi:type="dcterms:W3CDTF">2017-10-06T07:58:01Z</dcterms:modified>
</cp:coreProperties>
</file>