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3" r:id="rId2"/>
    <p:sldId id="334" r:id="rId3"/>
    <p:sldId id="282" r:id="rId4"/>
    <p:sldId id="283" r:id="rId5"/>
    <p:sldId id="284" r:id="rId6"/>
    <p:sldId id="285" r:id="rId7"/>
    <p:sldId id="286" r:id="rId8"/>
    <p:sldId id="339" r:id="rId9"/>
    <p:sldId id="340" r:id="rId10"/>
    <p:sldId id="341" r:id="rId11"/>
    <p:sldId id="342" r:id="rId12"/>
    <p:sldId id="343" r:id="rId13"/>
    <p:sldId id="344" r:id="rId14"/>
    <p:sldId id="288" r:id="rId15"/>
    <p:sldId id="28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6EDB-8FA6-4791-AF94-07FCFCB27D99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5C41-5B39-4E54-A923-306D7C756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8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5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54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5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7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F070-279B-43A5-8DD2-778A0A22C5E7}" type="datetimeFigureOut">
              <a:rPr lang="cs-CZ" smtClean="0"/>
              <a:t>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4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Přesun záznamů z WOS do ORCID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6" y="1196752"/>
            <a:ext cx="8268780" cy="531511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461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r="25882" b="4248"/>
          <a:stretch/>
        </p:blipFill>
        <p:spPr>
          <a:xfrm>
            <a:off x="395536" y="476672"/>
            <a:ext cx="8136904" cy="55115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2492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 r="28628" b="4596"/>
          <a:stretch/>
        </p:blipFill>
        <p:spPr>
          <a:xfrm>
            <a:off x="539552" y="476672"/>
            <a:ext cx="7776864" cy="550149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8017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r="27255" b="4423"/>
          <a:stretch/>
        </p:blipFill>
        <p:spPr>
          <a:xfrm>
            <a:off x="395536" y="404665"/>
            <a:ext cx="8280920" cy="57587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1969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r="29902" b="4423"/>
          <a:stretch/>
        </p:blipFill>
        <p:spPr>
          <a:xfrm>
            <a:off x="539552" y="476672"/>
            <a:ext cx="7812360" cy="564893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2868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5"/>
            <a:ext cx="8288580" cy="50337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0058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" r="27851" b="5016"/>
          <a:stretch/>
        </p:blipFill>
        <p:spPr>
          <a:xfrm>
            <a:off x="539552" y="490996"/>
            <a:ext cx="8028384" cy="561571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3289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361950"/>
            <a:ext cx="82486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2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 import publikací z WOS je třeba mít vytvořené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ID a k němu ve WOS přiřadit své publikace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8" t="-1879" r="41496" b="24123"/>
          <a:stretch/>
        </p:blipFill>
        <p:spPr>
          <a:xfrm>
            <a:off x="467544" y="1730164"/>
            <a:ext cx="8064896" cy="465044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988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" r="32056" b="3851"/>
          <a:stretch/>
        </p:blipFill>
        <p:spPr>
          <a:xfrm>
            <a:off x="971600" y="764704"/>
            <a:ext cx="7416824" cy="52922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980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25327" b="4351"/>
          <a:stretch/>
        </p:blipFill>
        <p:spPr>
          <a:xfrm>
            <a:off x="539552" y="720324"/>
            <a:ext cx="8065570" cy="54006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304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29045" cy="390398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827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r="28038" b="7175"/>
          <a:stretch/>
        </p:blipFill>
        <p:spPr>
          <a:xfrm>
            <a:off x="755576" y="764704"/>
            <a:ext cx="7651357" cy="525658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988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r="24117" b="4771"/>
          <a:stretch/>
        </p:blipFill>
        <p:spPr>
          <a:xfrm>
            <a:off x="539552" y="656553"/>
            <a:ext cx="8064896" cy="52123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8508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r="24608" b="5468"/>
          <a:stretch/>
        </p:blipFill>
        <p:spPr>
          <a:xfrm>
            <a:off x="345522" y="620688"/>
            <a:ext cx="8136904" cy="54281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652211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25</Words>
  <Application>Microsoft Office PowerPoint</Application>
  <PresentationFormat>Předvádění na obrazovce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Přesun záznamů z WOS do ORCID</vt:lpstr>
      <vt:lpstr>Prezentace aplikace PowerPoint</vt:lpstr>
      <vt:lpstr>Pro import publikací z WOS je třeba mít vytvořené Researcher ID a k němu ve WOS přiřadit své publikace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Baďurová Monika</dc:creator>
  <cp:lastModifiedBy>Baďurová Monika</cp:lastModifiedBy>
  <cp:revision>91</cp:revision>
  <dcterms:created xsi:type="dcterms:W3CDTF">2017-06-08T13:47:33Z</dcterms:created>
  <dcterms:modified xsi:type="dcterms:W3CDTF">2017-10-05T13:50:25Z</dcterms:modified>
</cp:coreProperties>
</file>