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6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League Gothic" panose="020B0604020202020204" charset="0"/>
      <p:regular r:id="rId25"/>
    </p:embeddedFont>
    <p:embeddedFont>
      <p:font typeface="Lemon Tuesday" panose="020B060402020202020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Playfair Display" panose="00000500000000000000" pitchFamily="2" charset="0"/>
      <p:regular r:id="rId31"/>
      <p:bold r:id="rId32"/>
      <p:italic r:id="rId33"/>
      <p:boldItalic r:id="rId34"/>
    </p:embeddedFont>
    <p:embeddedFont>
      <p:font typeface="Playfair Display Italics" panose="020B0604020202020204" charset="0"/>
      <p:regular r:id="rId35"/>
    </p:embeddedFont>
    <p:embeddedFont>
      <p:font typeface="Public Sans" panose="020B0604020202020204" charset="0"/>
      <p:regular r:id="rId36"/>
    </p:embeddedFont>
    <p:embeddedFont>
      <p:font typeface="Public Sans Bold" panose="020B0604020202020204" charset="0"/>
      <p:regular r:id="rId37"/>
    </p:embeddedFont>
    <p:embeddedFont>
      <p:font typeface="Source Sans Pro" panose="020B0503030403020204" pitchFamily="34" charset="0"/>
      <p:regular r:id="rId38"/>
      <p:bold r:id="rId39"/>
      <p:italic r:id="rId40"/>
      <p:boldItalic r:id="rId41"/>
    </p:embeddedFont>
    <p:embeddedFont>
      <p:font typeface="Source Sans Pro Bold" panose="020B0703030403020204" pitchFamily="34" charset="0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8" dt="2026-09-07T13:10:17.537"/>
    <p1510:client id="{445980F8-5429-58C5-96F7-F5A1797204C1}" v="46" dt="2026-09-07T13:01:29.898"/>
    <p1510:client id="{8415181F-8530-389F-5BF9-A7BE1AE563A7}" v="857" dt="2026-09-07T11:27:09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5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ýna Macková" userId="S::48640361@cuni.cz::b62a40a2-9be0-444f-a86a-f27df5ef8f11" providerId="AD" clId="Web-{00000000-0000-0000-0000-000000000000}"/>
    <pc:docChg chg="modSld">
      <pc:chgData name="Kristýna Macková" userId="S::48640361@cuni.cz::b62a40a2-9be0-444f-a86a-f27df5ef8f11" providerId="AD" clId="Web-{00000000-0000-0000-0000-000000000000}" dt="2026-09-07T13:10:17.537" v="47" actId="14100"/>
      <pc:docMkLst>
        <pc:docMk/>
      </pc:docMkLst>
      <pc:sldChg chg="modSp">
        <pc:chgData name="Kristýna Macková" userId="S::48640361@cuni.cz::b62a40a2-9be0-444f-a86a-f27df5ef8f11" providerId="AD" clId="Web-{00000000-0000-0000-0000-000000000000}" dt="2026-09-07T13:03:44.032" v="1" actId="20577"/>
        <pc:sldMkLst>
          <pc:docMk/>
          <pc:sldMk cId="0" sldId="259"/>
        </pc:sldMkLst>
        <pc:spChg chg="mod">
          <ac:chgData name="Kristýna Macková" userId="S::48640361@cuni.cz::b62a40a2-9be0-444f-a86a-f27df5ef8f11" providerId="AD" clId="Web-{00000000-0000-0000-0000-000000000000}" dt="2026-09-07T13:03:44.032" v="1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4:04.079" v="2" actId="20577"/>
        <pc:sldMkLst>
          <pc:docMk/>
          <pc:sldMk cId="0" sldId="261"/>
        </pc:sldMkLst>
        <pc:spChg chg="mod">
          <ac:chgData name="Kristýna Macková" userId="S::48640361@cuni.cz::b62a40a2-9be0-444f-a86a-f27df5ef8f11" providerId="AD" clId="Web-{00000000-0000-0000-0000-000000000000}" dt="2026-09-07T13:04:04.079" v="2" actId="20577"/>
          <ac:spMkLst>
            <pc:docMk/>
            <pc:sldMk cId="0" sldId="261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6:42.174" v="29" actId="20577"/>
        <pc:sldMkLst>
          <pc:docMk/>
          <pc:sldMk cId="0" sldId="262"/>
        </pc:sldMkLst>
        <pc:spChg chg="mod">
          <ac:chgData name="Kristýna Macková" userId="S::48640361@cuni.cz::b62a40a2-9be0-444f-a86a-f27df5ef8f11" providerId="AD" clId="Web-{00000000-0000-0000-0000-000000000000}" dt="2026-09-07T13:06:42.174" v="29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Kristýna Macková" userId="S::48640361@cuni.cz::b62a40a2-9be0-444f-a86a-f27df5ef8f11" providerId="AD" clId="Web-{00000000-0000-0000-0000-000000000000}" dt="2026-09-07T13:05:42.330" v="9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4:23.876" v="6" actId="20577"/>
        <pc:sldMkLst>
          <pc:docMk/>
          <pc:sldMk cId="0" sldId="263"/>
        </pc:sldMkLst>
        <pc:spChg chg="mod">
          <ac:chgData name="Kristýna Macková" userId="S::48640361@cuni.cz::b62a40a2-9be0-444f-a86a-f27df5ef8f11" providerId="AD" clId="Web-{00000000-0000-0000-0000-000000000000}" dt="2026-09-07T13:04:23.876" v="6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10:17.537" v="47" actId="14100"/>
        <pc:sldMkLst>
          <pc:docMk/>
          <pc:sldMk cId="0" sldId="264"/>
        </pc:sldMkLst>
        <pc:spChg chg="mod">
          <ac:chgData name="Kristýna Macková" userId="S::48640361@cuni.cz::b62a40a2-9be0-444f-a86a-f27df5ef8f11" providerId="AD" clId="Web-{00000000-0000-0000-0000-000000000000}" dt="2026-09-07T13:10:17.537" v="47" actId="14100"/>
          <ac:spMkLst>
            <pc:docMk/>
            <pc:sldMk cId="0" sldId="264"/>
            <ac:spMk id="2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4:48.642" v="8" actId="20577"/>
        <pc:sldMkLst>
          <pc:docMk/>
          <pc:sldMk cId="0" sldId="265"/>
        </pc:sldMkLst>
        <pc:spChg chg="mod">
          <ac:chgData name="Kristýna Macková" userId="S::48640361@cuni.cz::b62a40a2-9be0-444f-a86a-f27df5ef8f11" providerId="AD" clId="Web-{00000000-0000-0000-0000-000000000000}" dt="2026-09-07T13:04:48.642" v="8" actId="20577"/>
          <ac:spMkLst>
            <pc:docMk/>
            <pc:sldMk cId="0" sldId="265"/>
            <ac:spMk id="2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7:06.268" v="31" actId="20577"/>
        <pc:sldMkLst>
          <pc:docMk/>
          <pc:sldMk cId="0" sldId="266"/>
        </pc:sldMkLst>
        <pc:spChg chg="mod">
          <ac:chgData name="Kristýna Macková" userId="S::48640361@cuni.cz::b62a40a2-9be0-444f-a86a-f27df5ef8f11" providerId="AD" clId="Web-{00000000-0000-0000-0000-000000000000}" dt="2026-09-07T13:07:06.268" v="31" actId="20577"/>
          <ac:spMkLst>
            <pc:docMk/>
            <pc:sldMk cId="0" sldId="266"/>
            <ac:spMk id="6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7:21.674" v="33" actId="20577"/>
        <pc:sldMkLst>
          <pc:docMk/>
          <pc:sldMk cId="0" sldId="267"/>
        </pc:sldMkLst>
        <pc:spChg chg="mod">
          <ac:chgData name="Kristýna Macková" userId="S::48640361@cuni.cz::b62a40a2-9be0-444f-a86a-f27df5ef8f11" providerId="AD" clId="Web-{00000000-0000-0000-0000-000000000000}" dt="2026-09-07T13:07:14.362" v="32" actId="20577"/>
          <ac:spMkLst>
            <pc:docMk/>
            <pc:sldMk cId="0" sldId="267"/>
            <ac:spMk id="8" creationId="{00000000-0000-0000-0000-000000000000}"/>
          </ac:spMkLst>
        </pc:spChg>
        <pc:spChg chg="mod">
          <ac:chgData name="Kristýna Macková" userId="S::48640361@cuni.cz::b62a40a2-9be0-444f-a86a-f27df5ef8f11" providerId="AD" clId="Web-{00000000-0000-0000-0000-000000000000}" dt="2026-09-07T13:07:21.674" v="33" actId="20577"/>
          <ac:spMkLst>
            <pc:docMk/>
            <pc:sldMk cId="0" sldId="267"/>
            <ac:spMk id="11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7:44.956" v="35" actId="20577"/>
        <pc:sldMkLst>
          <pc:docMk/>
          <pc:sldMk cId="0" sldId="269"/>
        </pc:sldMkLst>
        <pc:spChg chg="mod">
          <ac:chgData name="Kristýna Macková" userId="S::48640361@cuni.cz::b62a40a2-9be0-444f-a86a-f27df5ef8f11" providerId="AD" clId="Web-{00000000-0000-0000-0000-000000000000}" dt="2026-09-07T13:07:35.237" v="34" actId="20577"/>
          <ac:spMkLst>
            <pc:docMk/>
            <pc:sldMk cId="0" sldId="269"/>
            <ac:spMk id="11" creationId="{00000000-0000-0000-0000-000000000000}"/>
          </ac:spMkLst>
        </pc:spChg>
        <pc:spChg chg="mod">
          <ac:chgData name="Kristýna Macková" userId="S::48640361@cuni.cz::b62a40a2-9be0-444f-a86a-f27df5ef8f11" providerId="AD" clId="Web-{00000000-0000-0000-0000-000000000000}" dt="2026-09-07T13:07:44.956" v="35" actId="20577"/>
          <ac:spMkLst>
            <pc:docMk/>
            <pc:sldMk cId="0" sldId="269"/>
            <ac:spMk id="1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8:04.128" v="36" actId="20577"/>
        <pc:sldMkLst>
          <pc:docMk/>
          <pc:sldMk cId="0" sldId="270"/>
        </pc:sldMkLst>
        <pc:spChg chg="mod">
          <ac:chgData name="Kristýna Macková" userId="S::48640361@cuni.cz::b62a40a2-9be0-444f-a86a-f27df5ef8f11" providerId="AD" clId="Web-{00000000-0000-0000-0000-000000000000}" dt="2026-09-07T13:08:04.128" v="36" actId="20577"/>
          <ac:spMkLst>
            <pc:docMk/>
            <pc:sldMk cId="0" sldId="270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8:18.988" v="37" actId="20577"/>
        <pc:sldMkLst>
          <pc:docMk/>
          <pc:sldMk cId="0" sldId="271"/>
        </pc:sldMkLst>
        <pc:spChg chg="mod">
          <ac:chgData name="Kristýna Macková" userId="S::48640361@cuni.cz::b62a40a2-9be0-444f-a86a-f27df5ef8f11" providerId="AD" clId="Web-{00000000-0000-0000-0000-000000000000}" dt="2026-09-07T13:08:18.988" v="37" actId="20577"/>
          <ac:spMkLst>
            <pc:docMk/>
            <pc:sldMk cId="0" sldId="271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8:32.207" v="38" actId="20577"/>
        <pc:sldMkLst>
          <pc:docMk/>
          <pc:sldMk cId="0" sldId="272"/>
        </pc:sldMkLst>
        <pc:spChg chg="mod">
          <ac:chgData name="Kristýna Macková" userId="S::48640361@cuni.cz::b62a40a2-9be0-444f-a86a-f27df5ef8f11" providerId="AD" clId="Web-{00000000-0000-0000-0000-000000000000}" dt="2026-09-07T13:08:32.207" v="38" actId="20577"/>
          <ac:spMkLst>
            <pc:docMk/>
            <pc:sldMk cId="0" sldId="272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8:40.598" v="40" actId="20577"/>
        <pc:sldMkLst>
          <pc:docMk/>
          <pc:sldMk cId="0" sldId="273"/>
        </pc:sldMkLst>
        <pc:spChg chg="mod">
          <ac:chgData name="Kristýna Macková" userId="S::48640361@cuni.cz::b62a40a2-9be0-444f-a86a-f27df5ef8f11" providerId="AD" clId="Web-{00000000-0000-0000-0000-000000000000}" dt="2026-09-07T13:08:40.598" v="40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00000000-0000-0000-0000-000000000000}" dt="2026-09-07T13:06:57.518" v="30" actId="20577"/>
        <pc:sldMkLst>
          <pc:docMk/>
          <pc:sldMk cId="2621479880" sldId="276"/>
        </pc:sldMkLst>
        <pc:spChg chg="mod">
          <ac:chgData name="Kristýna Macková" userId="S::48640361@cuni.cz::b62a40a2-9be0-444f-a86a-f27df5ef8f11" providerId="AD" clId="Web-{00000000-0000-0000-0000-000000000000}" dt="2026-09-07T13:06:57.518" v="30" actId="20577"/>
          <ac:spMkLst>
            <pc:docMk/>
            <pc:sldMk cId="2621479880" sldId="276"/>
            <ac:spMk id="2" creationId="{36479DB3-F876-197A-B67D-B06F782B0DCC}"/>
          </ac:spMkLst>
        </pc:spChg>
      </pc:sldChg>
    </pc:docChg>
  </pc:docChgLst>
  <pc:docChgLst>
    <pc:chgData name="Barbora Mašková" userId="S::48445892@cuni.cz::b9cc66b7-53ff-4892-a0af-b070cd3ad9b2" providerId="AD" clId="Web-{7C42CEE8-1584-F2B5-AA95-635E06E16B56}"/>
    <pc:docChg chg="modSld">
      <pc:chgData name="Barbora Mašková" userId="S::48445892@cuni.cz::b9cc66b7-53ff-4892-a0af-b070cd3ad9b2" providerId="AD" clId="Web-{7C42CEE8-1584-F2B5-AA95-635E06E16B56}" dt="2026-09-07T09:52:57.241" v="47"/>
      <pc:docMkLst>
        <pc:docMk/>
      </pc:docMkLst>
      <pc:sldChg chg="modSp">
        <pc:chgData name="Barbora Mašková" userId="S::48445892@cuni.cz::b9cc66b7-53ff-4892-a0af-b070cd3ad9b2" providerId="AD" clId="Web-{7C42CEE8-1584-F2B5-AA95-635E06E16B56}" dt="2026-09-07T09:46:51.417" v="3" actId="20577"/>
        <pc:sldMkLst>
          <pc:docMk/>
          <pc:sldMk cId="0" sldId="259"/>
        </pc:sldMkLst>
        <pc:spChg chg="mod">
          <ac:chgData name="Barbora Mašková" userId="S::48445892@cuni.cz::b9cc66b7-53ff-4892-a0af-b070cd3ad9b2" providerId="AD" clId="Web-{7C42CEE8-1584-F2B5-AA95-635E06E16B56}" dt="2026-09-07T09:46:51.417" v="3" actId="20577"/>
          <ac:spMkLst>
            <pc:docMk/>
            <pc:sldMk cId="0" sldId="259"/>
            <ac:spMk id="2" creationId="{00000000-0000-0000-0000-000000000000}"/>
          </ac:spMkLst>
        </pc:spChg>
      </pc:sldChg>
      <pc:sldChg chg="delSp modSp">
        <pc:chgData name="Barbora Mašková" userId="S::48445892@cuni.cz::b9cc66b7-53ff-4892-a0af-b070cd3ad9b2" providerId="AD" clId="Web-{7C42CEE8-1584-F2B5-AA95-635E06E16B56}" dt="2026-09-07T09:52:57.241" v="47"/>
        <pc:sldMkLst>
          <pc:docMk/>
          <pc:sldMk cId="0" sldId="264"/>
        </pc:sldMkLst>
        <pc:spChg chg="mod">
          <ac:chgData name="Barbora Mašková" userId="S::48445892@cuni.cz::b9cc66b7-53ff-4892-a0af-b070cd3ad9b2" providerId="AD" clId="Web-{7C42CEE8-1584-F2B5-AA95-635E06E16B56}" dt="2026-09-07T09:51:18.863" v="31" actId="20577"/>
          <ac:spMkLst>
            <pc:docMk/>
            <pc:sldMk cId="0" sldId="264"/>
            <ac:spMk id="36" creationId="{00000000-0000-0000-0000-000000000000}"/>
          </ac:spMkLst>
        </pc:spChg>
        <pc:spChg chg="mod">
          <ac:chgData name="Barbora Mašková" userId="S::48445892@cuni.cz::b9cc66b7-53ff-4892-a0af-b070cd3ad9b2" providerId="AD" clId="Web-{7C42CEE8-1584-F2B5-AA95-635E06E16B56}" dt="2026-09-07T09:51:23.738" v="33" actId="20577"/>
          <ac:spMkLst>
            <pc:docMk/>
            <pc:sldMk cId="0" sldId="264"/>
            <ac:spMk id="41" creationId="{00000000-0000-0000-0000-000000000000}"/>
          </ac:spMkLst>
        </pc:spChg>
        <pc:spChg chg="mod">
          <ac:chgData name="Barbora Mašková" userId="S::48445892@cuni.cz::b9cc66b7-53ff-4892-a0af-b070cd3ad9b2" providerId="AD" clId="Web-{7C42CEE8-1584-F2B5-AA95-635E06E16B56}" dt="2026-09-07T09:52:28.552" v="45" actId="1076"/>
          <ac:spMkLst>
            <pc:docMk/>
            <pc:sldMk cId="0" sldId="264"/>
            <ac:spMk id="42" creationId="{00000000-0000-0000-0000-000000000000}"/>
          </ac:spMkLst>
        </pc:spChg>
        <pc:spChg chg="mod">
          <ac:chgData name="Barbora Mašková" userId="S::48445892@cuni.cz::b9cc66b7-53ff-4892-a0af-b070cd3ad9b2" providerId="AD" clId="Web-{7C42CEE8-1584-F2B5-AA95-635E06E16B56}" dt="2026-09-07T09:52:20.771" v="44" actId="1076"/>
          <ac:spMkLst>
            <pc:docMk/>
            <pc:sldMk cId="0" sldId="264"/>
            <ac:spMk id="43" creationId="{00000000-0000-0000-0000-000000000000}"/>
          </ac:spMkLst>
        </pc:spChg>
      </pc:sldChg>
    </pc:docChg>
  </pc:docChgLst>
  <pc:docChgLst>
    <pc:chgData name="Marie Yankouskaya" userId="S::90269393@cuni.cz::86c24cc5-8f62-4fe0-8745-426d3d255ae3" providerId="AD" clId="Web-{8415181F-8530-389F-5BF9-A7BE1AE563A7}"/>
    <pc:docChg chg="addSld delSld modSld">
      <pc:chgData name="Marie Yankouskaya" userId="S::90269393@cuni.cz::86c24cc5-8f62-4fe0-8745-426d3d255ae3" providerId="AD" clId="Web-{8415181F-8530-389F-5BF9-A7BE1AE563A7}" dt="2026-09-07T11:27:09.447" v="456" actId="14100"/>
      <pc:docMkLst>
        <pc:docMk/>
      </pc:docMkLst>
      <pc:sldChg chg="modSp">
        <pc:chgData name="Marie Yankouskaya" userId="S::90269393@cuni.cz::86c24cc5-8f62-4fe0-8745-426d3d255ae3" providerId="AD" clId="Web-{8415181F-8530-389F-5BF9-A7BE1AE563A7}" dt="2026-09-07T11:26:26.147" v="454"/>
        <pc:sldMkLst>
          <pc:docMk/>
          <pc:sldMk cId="0" sldId="260"/>
        </pc:sldMkLst>
        <pc:graphicFrameChg chg="mod modGraphic">
          <ac:chgData name="Marie Yankouskaya" userId="S::90269393@cuni.cz::86c24cc5-8f62-4fe0-8745-426d3d255ae3" providerId="AD" clId="Web-{8415181F-8530-389F-5BF9-A7BE1AE563A7}" dt="2026-09-07T11:26:26.147" v="454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  <pc:sldChg chg="modSp add replId">
        <pc:chgData name="Marie Yankouskaya" userId="S::90269393@cuni.cz::86c24cc5-8f62-4fe0-8745-426d3d255ae3" providerId="AD" clId="Web-{8415181F-8530-389F-5BF9-A7BE1AE563A7}" dt="2026-09-07T11:27:09.447" v="456" actId="14100"/>
        <pc:sldMkLst>
          <pc:docMk/>
          <pc:sldMk cId="2621479880" sldId="276"/>
        </pc:sldMkLst>
        <pc:spChg chg="mod">
          <ac:chgData name="Marie Yankouskaya" userId="S::90269393@cuni.cz::86c24cc5-8f62-4fe0-8745-426d3d255ae3" providerId="AD" clId="Web-{8415181F-8530-389F-5BF9-A7BE1AE563A7}" dt="2026-09-07T11:27:09.447" v="456" actId="14100"/>
          <ac:spMkLst>
            <pc:docMk/>
            <pc:sldMk cId="2621479880" sldId="276"/>
            <ac:spMk id="2" creationId="{36479DB3-F876-197A-B67D-B06F782B0DCC}"/>
          </ac:spMkLst>
        </pc:spChg>
        <pc:spChg chg="mod">
          <ac:chgData name="Marie Yankouskaya" userId="S::90269393@cuni.cz::86c24cc5-8f62-4fe0-8745-426d3d255ae3" providerId="AD" clId="Web-{8415181F-8530-389F-5BF9-A7BE1AE563A7}" dt="2026-09-07T11:23:52.904" v="447" actId="1076"/>
          <ac:spMkLst>
            <pc:docMk/>
            <pc:sldMk cId="2621479880" sldId="276"/>
            <ac:spMk id="3" creationId="{B09D4660-4FD5-9860-C19E-5CF91E451858}"/>
          </ac:spMkLst>
        </pc:spChg>
        <pc:spChg chg="mod">
          <ac:chgData name="Marie Yankouskaya" userId="S::90269393@cuni.cz::86c24cc5-8f62-4fe0-8745-426d3d255ae3" providerId="AD" clId="Web-{8415181F-8530-389F-5BF9-A7BE1AE563A7}" dt="2026-09-07T11:27:00.790" v="455" actId="1076"/>
          <ac:spMkLst>
            <pc:docMk/>
            <pc:sldMk cId="2621479880" sldId="276"/>
            <ac:spMk id="4" creationId="{52DEC746-9AC3-8A1D-52CA-ACDF76DC505A}"/>
          </ac:spMkLst>
        </pc:spChg>
      </pc:sldChg>
    </pc:docChg>
  </pc:docChgLst>
  <pc:docChgLst>
    <pc:chgData name="Kristýna Macková" userId="S::48640361@cuni.cz::b62a40a2-9be0-444f-a86a-f27df5ef8f11" providerId="AD" clId="Web-{445980F8-5429-58C5-96F7-F5A1797204C1}"/>
    <pc:docChg chg="modSld">
      <pc:chgData name="Kristýna Macková" userId="S::48640361@cuni.cz::b62a40a2-9be0-444f-a86a-f27df5ef8f11" providerId="AD" clId="Web-{445980F8-5429-58C5-96F7-F5A1797204C1}" dt="2026-09-07T13:01:27.382" v="21" actId="20577"/>
      <pc:docMkLst>
        <pc:docMk/>
      </pc:docMkLst>
      <pc:sldChg chg="modSp">
        <pc:chgData name="Kristýna Macková" userId="S::48640361@cuni.cz::b62a40a2-9be0-444f-a86a-f27df5ef8f11" providerId="AD" clId="Web-{445980F8-5429-58C5-96F7-F5A1797204C1}" dt="2026-09-07T13:01:27.382" v="21" actId="20577"/>
        <pc:sldMkLst>
          <pc:docMk/>
          <pc:sldMk cId="0" sldId="261"/>
        </pc:sldMkLst>
        <pc:spChg chg="mod">
          <ac:chgData name="Kristýna Macková" userId="S::48640361@cuni.cz::b62a40a2-9be0-444f-a86a-f27df5ef8f11" providerId="AD" clId="Web-{445980F8-5429-58C5-96F7-F5A1797204C1}" dt="2026-09-07T13:01:27.382" v="21" actId="20577"/>
          <ac:spMkLst>
            <pc:docMk/>
            <pc:sldMk cId="0" sldId="261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3:01:17.382" v="20" actId="20577"/>
        <pc:sldMkLst>
          <pc:docMk/>
          <pc:sldMk cId="0" sldId="262"/>
        </pc:sldMkLst>
        <pc:spChg chg="mod">
          <ac:chgData name="Kristýna Macková" userId="S::48640361@cuni.cz::b62a40a2-9be0-444f-a86a-f27df5ef8f11" providerId="AD" clId="Web-{445980F8-5429-58C5-96F7-F5A1797204C1}" dt="2026-09-07T13:01:17.382" v="20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3:01:06.850" v="18" actId="20577"/>
        <pc:sldMkLst>
          <pc:docMk/>
          <pc:sldMk cId="0" sldId="263"/>
        </pc:sldMkLst>
        <pc:spChg chg="mod">
          <ac:chgData name="Kristýna Macková" userId="S::48640361@cuni.cz::b62a40a2-9be0-444f-a86a-f27df5ef8f11" providerId="AD" clId="Web-{445980F8-5429-58C5-96F7-F5A1797204C1}" dt="2026-09-07T13:01:06.850" v="18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3:00:25.209" v="10" actId="20577"/>
        <pc:sldMkLst>
          <pc:docMk/>
          <pc:sldMk cId="0" sldId="266"/>
        </pc:sldMkLst>
        <pc:spChg chg="mod">
          <ac:chgData name="Kristýna Macková" userId="S::48640361@cuni.cz::b62a40a2-9be0-444f-a86a-f27df5ef8f11" providerId="AD" clId="Web-{445980F8-5429-58C5-96F7-F5A1797204C1}" dt="2026-09-07T13:00:25.209" v="10" actId="20577"/>
          <ac:spMkLst>
            <pc:docMk/>
            <pc:sldMk cId="0" sldId="266"/>
            <ac:spMk id="6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3:00:10.975" v="9" actId="20577"/>
        <pc:sldMkLst>
          <pc:docMk/>
          <pc:sldMk cId="0" sldId="267"/>
        </pc:sldMkLst>
        <pc:spChg chg="mod">
          <ac:chgData name="Kristýna Macková" userId="S::48640361@cuni.cz::b62a40a2-9be0-444f-a86a-f27df5ef8f11" providerId="AD" clId="Web-{445980F8-5429-58C5-96F7-F5A1797204C1}" dt="2026-09-07T13:00:04.490" v="7" actId="20577"/>
          <ac:spMkLst>
            <pc:docMk/>
            <pc:sldMk cId="0" sldId="267"/>
            <ac:spMk id="8" creationId="{00000000-0000-0000-0000-000000000000}"/>
          </ac:spMkLst>
        </pc:spChg>
        <pc:spChg chg="mod">
          <ac:chgData name="Kristýna Macková" userId="S::48640361@cuni.cz::b62a40a2-9be0-444f-a86a-f27df5ef8f11" providerId="AD" clId="Web-{445980F8-5429-58C5-96F7-F5A1797204C1}" dt="2026-09-07T13:00:10.975" v="9" actId="20577"/>
          <ac:spMkLst>
            <pc:docMk/>
            <pc:sldMk cId="0" sldId="267"/>
            <ac:spMk id="11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2:59:30.021" v="6" actId="20577"/>
        <pc:sldMkLst>
          <pc:docMk/>
          <pc:sldMk cId="0" sldId="269"/>
        </pc:sldMkLst>
        <pc:spChg chg="mod">
          <ac:chgData name="Kristýna Macková" userId="S::48640361@cuni.cz::b62a40a2-9be0-444f-a86a-f27df5ef8f11" providerId="AD" clId="Web-{445980F8-5429-58C5-96F7-F5A1797204C1}" dt="2026-09-07T12:59:30.021" v="6" actId="20577"/>
          <ac:spMkLst>
            <pc:docMk/>
            <pc:sldMk cId="0" sldId="269"/>
            <ac:spMk id="11" creationId="{00000000-0000-0000-0000-000000000000}"/>
          </ac:spMkLst>
        </pc:spChg>
        <pc:spChg chg="mod">
          <ac:chgData name="Kristýna Macková" userId="S::48640361@cuni.cz::b62a40a2-9be0-444f-a86a-f27df5ef8f11" providerId="AD" clId="Web-{445980F8-5429-58C5-96F7-F5A1797204C1}" dt="2026-09-07T12:59:20.459" v="5" actId="20577"/>
          <ac:spMkLst>
            <pc:docMk/>
            <pc:sldMk cId="0" sldId="269"/>
            <ac:spMk id="14" creationId="{00000000-0000-0000-0000-000000000000}"/>
          </ac:spMkLst>
        </pc:spChg>
      </pc:sldChg>
      <pc:sldChg chg="modSp">
        <pc:chgData name="Kristýna Macková" userId="S::48640361@cuni.cz::b62a40a2-9be0-444f-a86a-f27df5ef8f11" providerId="AD" clId="Web-{445980F8-5429-58C5-96F7-F5A1797204C1}" dt="2026-09-07T13:00:39.053" v="14" actId="20577"/>
        <pc:sldMkLst>
          <pc:docMk/>
          <pc:sldMk cId="2621479880" sldId="276"/>
        </pc:sldMkLst>
        <pc:spChg chg="mod">
          <ac:chgData name="Kristýna Macková" userId="S::48640361@cuni.cz::b62a40a2-9be0-444f-a86a-f27df5ef8f11" providerId="AD" clId="Web-{445980F8-5429-58C5-96F7-F5A1797204C1}" dt="2026-09-07T13:00:39.053" v="14" actId="20577"/>
          <ac:spMkLst>
            <pc:docMk/>
            <pc:sldMk cId="2621479880" sldId="276"/>
            <ac:spMk id="2" creationId="{36479DB3-F876-197A-B67D-B06F782B0DCC}"/>
          </ac:spMkLst>
        </pc:spChg>
      </pc:sldChg>
    </pc:docChg>
  </pc:docChgLst>
  <pc:docChgLst>
    <pc:chgData name="Barbora Mašková" userId="S::48445892@cuni.cz::b9cc66b7-53ff-4892-a0af-b070cd3ad9b2" providerId="AD" clId="Web-{00000000-0000-0000-0000-000000000000}"/>
    <pc:docChg chg="modSld">
      <pc:chgData name="Barbora Mašková" userId="S::48445892@cuni.cz::b9cc66b7-53ff-4892-a0af-b070cd3ad9b2" providerId="AD" clId="Web-{00000000-0000-0000-0000-000000000000}" dt="2026-09-07T11:48:36.830" v="43" actId="20577"/>
      <pc:docMkLst>
        <pc:docMk/>
      </pc:docMkLst>
      <pc:sldChg chg="modSp">
        <pc:chgData name="Barbora Mašková" userId="S::48445892@cuni.cz::b9cc66b7-53ff-4892-a0af-b070cd3ad9b2" providerId="AD" clId="Web-{00000000-0000-0000-0000-000000000000}" dt="2026-09-07T11:48:36.830" v="43" actId="20577"/>
        <pc:sldMkLst>
          <pc:docMk/>
          <pc:sldMk cId="0" sldId="259"/>
        </pc:sldMkLst>
        <pc:spChg chg="mod">
          <ac:chgData name="Barbora Mašková" userId="S::48445892@cuni.cz::b9cc66b7-53ff-4892-a0af-b070cd3ad9b2" providerId="AD" clId="Web-{00000000-0000-0000-0000-000000000000}" dt="2026-09-07T11:48:36.830" v="43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26:42.795" v="1"/>
        <pc:sldMkLst>
          <pc:docMk/>
          <pc:sldMk cId="0" sldId="260"/>
        </pc:sldMkLst>
        <pc:graphicFrameChg chg="mod modGraphic">
          <ac:chgData name="Barbora Mašková" userId="S::48445892@cuni.cz::b9cc66b7-53ff-4892-a0af-b070cd3ad9b2" providerId="AD" clId="Web-{00000000-0000-0000-0000-000000000000}" dt="2026-09-07T11:26:42.795" v="1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  <pc:sldChg chg="modSp">
        <pc:chgData name="Barbora Mašková" userId="S::48445892@cuni.cz::b9cc66b7-53ff-4892-a0af-b070cd3ad9b2" providerId="AD" clId="Web-{00000000-0000-0000-0000-000000000000}" dt="2026-09-07T11:27:53.628" v="8" actId="20577"/>
        <pc:sldMkLst>
          <pc:docMk/>
          <pc:sldMk cId="0" sldId="266"/>
        </pc:sldMkLst>
        <pc:spChg chg="mod">
          <ac:chgData name="Barbora Mašková" userId="S::48445892@cuni.cz::b9cc66b7-53ff-4892-a0af-b070cd3ad9b2" providerId="AD" clId="Web-{00000000-0000-0000-0000-000000000000}" dt="2026-09-07T11:27:53.628" v="8" actId="20577"/>
          <ac:spMkLst>
            <pc:docMk/>
            <pc:sldMk cId="0" sldId="266"/>
            <ac:spMk id="6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46:53.683" v="40" actId="20577"/>
        <pc:sldMkLst>
          <pc:docMk/>
          <pc:sldMk cId="0" sldId="270"/>
        </pc:sldMkLst>
        <pc:spChg chg="mod">
          <ac:chgData name="Barbora Mašková" userId="S::48445892@cuni.cz::b9cc66b7-53ff-4892-a0af-b070cd3ad9b2" providerId="AD" clId="Web-{00000000-0000-0000-0000-000000000000}" dt="2026-09-07T11:46:53.683" v="40" actId="20577"/>
          <ac:spMkLst>
            <pc:docMk/>
            <pc:sldMk cId="0" sldId="270"/>
            <ac:spMk id="4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35:40.110" v="16" actId="20577"/>
        <pc:sldMkLst>
          <pc:docMk/>
          <pc:sldMk cId="0" sldId="271"/>
        </pc:sldMkLst>
        <pc:spChg chg="mod">
          <ac:chgData name="Barbora Mašková" userId="S::48445892@cuni.cz::b9cc66b7-53ff-4892-a0af-b070cd3ad9b2" providerId="AD" clId="Web-{00000000-0000-0000-0000-000000000000}" dt="2026-09-07T11:35:40.110" v="16" actId="20577"/>
          <ac:spMkLst>
            <pc:docMk/>
            <pc:sldMk cId="0" sldId="271"/>
            <ac:spMk id="4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38:59.154" v="34" actId="20577"/>
        <pc:sldMkLst>
          <pc:docMk/>
          <pc:sldMk cId="0" sldId="273"/>
        </pc:sldMkLst>
        <pc:spChg chg="mod">
          <ac:chgData name="Barbora Mašková" userId="S::48445892@cuni.cz::b9cc66b7-53ff-4892-a0af-b070cd3ad9b2" providerId="AD" clId="Web-{00000000-0000-0000-0000-000000000000}" dt="2026-09-07T11:38:59.154" v="34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47:02.653" v="42" actId="20577"/>
        <pc:sldMkLst>
          <pc:docMk/>
          <pc:sldMk cId="0" sldId="274"/>
        </pc:sldMkLst>
        <pc:spChg chg="mod">
          <ac:chgData name="Barbora Mašková" userId="S::48445892@cuni.cz::b9cc66b7-53ff-4892-a0af-b070cd3ad9b2" providerId="AD" clId="Web-{00000000-0000-0000-0000-000000000000}" dt="2026-09-07T11:47:02.653" v="42" actId="20577"/>
          <ac:spMkLst>
            <pc:docMk/>
            <pc:sldMk cId="0" sldId="274"/>
            <ac:spMk id="5" creationId="{00000000-0000-0000-0000-000000000000}"/>
          </ac:spMkLst>
        </pc:spChg>
      </pc:sldChg>
      <pc:sldChg chg="modSp">
        <pc:chgData name="Barbora Mašková" userId="S::48445892@cuni.cz::b9cc66b7-53ff-4892-a0af-b070cd3ad9b2" providerId="AD" clId="Web-{00000000-0000-0000-0000-000000000000}" dt="2026-09-07T11:32:47.083" v="12" actId="20577"/>
        <pc:sldMkLst>
          <pc:docMk/>
          <pc:sldMk cId="2621479880" sldId="276"/>
        </pc:sldMkLst>
        <pc:spChg chg="mod">
          <ac:chgData name="Barbora Mašková" userId="S::48445892@cuni.cz::b9cc66b7-53ff-4892-a0af-b070cd3ad9b2" providerId="AD" clId="Web-{00000000-0000-0000-0000-000000000000}" dt="2026-09-07T11:32:47.083" v="12" actId="20577"/>
          <ac:spMkLst>
            <pc:docMk/>
            <pc:sldMk cId="2621479880" sldId="276"/>
            <ac:spMk id="2" creationId="{36479DB3-F876-197A-B67D-B06F782B0DC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1151385" y="0"/>
            <a:ext cx="11056905" cy="10527005"/>
          </a:xfrm>
          <a:custGeom>
            <a:avLst/>
            <a:gdLst/>
            <a:ahLst/>
            <a:cxnLst/>
            <a:rect l="l" t="t" r="r" b="b"/>
            <a:pathLst>
              <a:path w="11056905" h="10527005">
                <a:moveTo>
                  <a:pt x="0" y="0"/>
                </a:moveTo>
                <a:lnTo>
                  <a:pt x="11056905" y="0"/>
                </a:lnTo>
                <a:lnTo>
                  <a:pt x="11056905" y="10527005"/>
                </a:lnTo>
                <a:lnTo>
                  <a:pt x="0" y="10527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539" r="-21539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028706" y="4739011"/>
            <a:ext cx="9727897" cy="159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0"/>
              </a:lnSpc>
              <a:spcBef>
                <a:spcPct val="0"/>
              </a:spcBef>
            </a:pPr>
            <a:r>
              <a:rPr lang="en-US" sz="3014" b="1" spc="684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 STUDIJNÍCH PRAVIDLECH A POVINNOSTECH PRO NAVAZUJÍCÍ MAGISTERSKÉ STUDUJÍCÍ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6" y="3207782"/>
            <a:ext cx="16408332" cy="104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9"/>
              </a:lnSpc>
            </a:pPr>
            <a:r>
              <a:rPr lang="en-US" sz="8461" spc="42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Základní informace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6" y="7955280"/>
            <a:ext cx="7862435" cy="1303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Univerzita Karlova</a:t>
            </a:r>
          </a:p>
          <a:p>
            <a:pPr algn="l">
              <a:lnSpc>
                <a:spcPts val="3450"/>
              </a:lnSpc>
            </a:pPr>
            <a:r>
              <a:rPr lang="en-US" sz="23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Fakulta humanitních studií</a:t>
            </a:r>
          </a:p>
          <a:p>
            <a:pPr algn="l">
              <a:lnSpc>
                <a:spcPts val="3450"/>
              </a:lnSpc>
            </a:pPr>
            <a:endParaRPr lang="en-US" sz="2300">
              <a:solidFill>
                <a:srgbClr val="2B2C3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2705" y="1288019"/>
            <a:ext cx="6422589" cy="7710963"/>
          </a:xfrm>
          <a:custGeom>
            <a:avLst/>
            <a:gdLst/>
            <a:ahLst/>
            <a:cxnLst/>
            <a:rect l="l" t="t" r="r" b="b"/>
            <a:pathLst>
              <a:path w="6422589" h="7710963">
                <a:moveTo>
                  <a:pt x="0" y="0"/>
                </a:moveTo>
                <a:lnTo>
                  <a:pt x="6422590" y="0"/>
                </a:lnTo>
                <a:lnTo>
                  <a:pt x="6422590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10480" y="943484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STUDIJNÍ PRAVIDLA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1028711" y="209464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510480" y="2443226"/>
            <a:ext cx="10798044" cy="586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Studijní a zkušební řád UK 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Stipendijní řád UK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Pravidla pro organizaci studia UK FHS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Pravidla pro přiznávání stipendií UK FHS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Opatření děkanky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Podmínky pro uznávání kontroly studia předmětu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Pravidla pro evidenci, odevzdávání a zveřejňování závěrečných prací</a:t>
            </a:r>
          </a:p>
          <a:p>
            <a:pPr marL="604519" lvl="1" indent="-302260" algn="l">
              <a:lnSpc>
                <a:spcPts val="5235"/>
              </a:lnSpc>
              <a:buFont typeface="Arial"/>
              <a:buChar char="•"/>
            </a:pPr>
            <a:r>
              <a:rPr lang="en-US" sz="27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Uznávání předmětů absolvovaných v rámci studijních pobytů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015155"/>
            <a:ext cx="16242893" cy="2717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ts val="5395"/>
              </a:lnSpc>
              <a:buFont typeface="Arial" panose="020B0604020202020204" pitchFamily="34" charset="0"/>
              <a:buChar char="•"/>
            </a:pP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dispozici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webu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fakulty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</a:t>
            </a:r>
            <a:endParaRPr lang="en-US" sz="4150" spc="20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571500" indent="-571500" algn="l">
              <a:lnSpc>
                <a:spcPts val="5395"/>
              </a:lnSpc>
              <a:buFont typeface="Arial" panose="020B0604020202020204" pitchFamily="34" charset="0"/>
              <a:buChar char="•"/>
            </a:pPr>
            <a:r>
              <a:rPr lang="en-US" sz="4150" b="1" spc="20" dirty="0" err="1">
                <a:solidFill>
                  <a:srgbClr val="2B2C30"/>
                </a:solidFill>
                <a:latin typeface="Public Sans"/>
                <a:ea typeface="Playfair Display Bold"/>
                <a:cs typeface="Playfair Display Bold"/>
                <a:sym typeface="Playfair Display Bold"/>
              </a:rPr>
              <a:t>Důležitá</a:t>
            </a:r>
            <a:r>
              <a:rPr lang="en-US" sz="4150" b="1" spc="20" dirty="0">
                <a:solidFill>
                  <a:srgbClr val="2B2C30"/>
                </a:solidFill>
                <a:latin typeface="Public Sans"/>
                <a:ea typeface="Playfair Display Bold"/>
                <a:cs typeface="Playfair Display Bold"/>
                <a:sym typeface="Playfair Display Bold"/>
              </a:rPr>
              <a:t> data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: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začátek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konec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semestru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zejména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LS (pro AR 2</a:t>
            </a:r>
            <a:r>
              <a:rPr lang="cs-CZ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6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/2</a:t>
            </a:r>
            <a:r>
              <a:rPr lang="cs-CZ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7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je to 1</a:t>
            </a:r>
            <a:r>
              <a:rPr lang="cs-CZ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5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 9. 202</a:t>
            </a:r>
            <a:r>
              <a:rPr lang="cs-CZ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7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),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termíny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státních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zkoušek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termíny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zápisů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do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dalšího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úseku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studia,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děkanské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jiné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415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volno</a:t>
            </a:r>
            <a:r>
              <a:rPr lang="en-US" sz="415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 </a:t>
            </a:r>
            <a:endParaRPr lang="en-US" sz="4150" spc="2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0993" y="118387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HARMONOGRAM AKADEMICKÉHO ROKU 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06877" y="2304410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11" y="3047363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895317"/>
              </p:ext>
            </p:extLst>
          </p:nvPr>
        </p:nvGraphicFramePr>
        <p:xfrm>
          <a:off x="3381375" y="3413125"/>
          <a:ext cx="11548386" cy="5258134"/>
        </p:xfrm>
        <a:graphic>
          <a:graphicData uri="http://schemas.openxmlformats.org/drawingml/2006/table">
            <a:tbl>
              <a:tblPr/>
              <a:tblGrid>
                <a:gridCol w="3817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7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2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1205">
                <a:tc>
                  <a:txBody>
                    <a:bodyPr/>
                    <a:lstStyle/>
                    <a:p>
                      <a:pPr algn="ctr">
                        <a:lnSpc>
                          <a:spcPts val="188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09"/>
                        </a:lnSpc>
                        <a:defRPr/>
                      </a:pPr>
                      <a:r>
                        <a:rPr lang="en-US" sz="2600" b="1" err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minimální</a:t>
                      </a:r>
                      <a:r>
                        <a:rPr lang="en-US" sz="2600" b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 </a:t>
                      </a:r>
                      <a:r>
                        <a:rPr lang="en-US" sz="2600" b="1" err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počet</a:t>
                      </a:r>
                      <a:endParaRPr lang="en-US" sz="2600" err="1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09"/>
                        </a:lnSpc>
                        <a:defRPr/>
                      </a:pPr>
                      <a:r>
                        <a:rPr lang="en-US" sz="2600" b="1" err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normální</a:t>
                      </a:r>
                      <a:r>
                        <a:rPr lang="en-US" sz="2600" b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 </a:t>
                      </a:r>
                      <a:r>
                        <a:rPr lang="en-US" sz="2600" b="1" err="1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počet</a:t>
                      </a:r>
                      <a:endParaRPr lang="en-US" sz="2600" err="1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342">
                <a:tc>
                  <a:txBody>
                    <a:bodyPr/>
                    <a:lstStyle/>
                    <a:p>
                      <a:pPr lvl="0" algn="ctr">
                        <a:lnSpc>
                          <a:spcPts val="3709"/>
                        </a:lnSpc>
                        <a:buNone/>
                      </a:pPr>
                      <a:r>
                        <a:rPr lang="en-US" sz="2600" err="1">
                          <a:solidFill>
                            <a:srgbClr val="000000"/>
                          </a:solidFill>
                          <a:latin typeface="Public Sans"/>
                        </a:rPr>
                        <a:t>postup</a:t>
                      </a: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</a:rPr>
                        <a:t> do 2. </a:t>
                      </a:r>
                      <a:r>
                        <a:rPr lang="en-US" sz="2600" err="1">
                          <a:solidFill>
                            <a:srgbClr val="000000"/>
                          </a:solidFill>
                          <a:latin typeface="Public Sans"/>
                        </a:rPr>
                        <a:t>ročníku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09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50 ECTS</a:t>
                      </a:r>
                      <a:endParaRPr lang="en-US" sz="26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639"/>
                        </a:lnSpc>
                        <a:defRPr/>
                      </a:pPr>
                      <a:r>
                        <a:rPr lang="en-US" sz="255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60 ECTS</a:t>
                      </a:r>
                      <a:endParaRPr lang="en-US" sz="255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383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600" b="0" i="0" u="none" strike="noStrike" noProof="0">
                        <a:solidFill>
                          <a:srgbClr val="000000"/>
                        </a:solidFill>
                        <a:latin typeface="Public Sans"/>
                        <a:ea typeface="Public Sans"/>
                        <a:cs typeface="Public San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noProof="0" err="1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</a:rPr>
                        <a:t>postup</a:t>
                      </a:r>
                      <a:r>
                        <a:rPr lang="en-US" sz="2600" b="0" i="0" u="none" strike="noStrike" noProof="0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</a:rPr>
                        <a:t> do 3</a:t>
                      </a:r>
                      <a:r>
                        <a:rPr lang="en-US" sz="2600" b="0" i="0" u="none" strike="noStrike" noProof="0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</a:t>
                      </a:r>
                      <a:r>
                        <a:rPr lang="en-US" sz="2600" b="0" i="0" u="none" strike="noStrike" noProof="0" err="1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</a:rPr>
                        <a:t>ročníku</a:t>
                      </a:r>
                      <a:endParaRPr lang="en-US" sz="2600" b="0" i="0" u="none" strike="noStrike" noProof="0">
                        <a:solidFill>
                          <a:srgbClr val="000000"/>
                        </a:solidFill>
                        <a:latin typeface="Public Sans"/>
                        <a:ea typeface="Public Sans"/>
                        <a:cs typeface="Public Sans"/>
                      </a:endParaRPr>
                    </a:p>
                    <a:p>
                      <a:pPr lvl="0" algn="ctr">
                        <a:lnSpc>
                          <a:spcPts val="3709"/>
                        </a:lnSpc>
                        <a:buNone/>
                        <a:defRPr/>
                      </a:pPr>
                      <a:endParaRPr lang="en-US" sz="2600">
                        <a:solidFill>
                          <a:srgbClr val="000000"/>
                        </a:solidFill>
                        <a:latin typeface="Public Sans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09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100 ECTS</a:t>
                      </a:r>
                      <a:endParaRPr lang="en-US" sz="26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09"/>
                        </a:lnSpc>
                        <a:defRPr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120 ECTS</a:t>
                      </a:r>
                      <a:endParaRPr lang="en-US" sz="26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1204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noProof="0" err="1">
                          <a:solidFill>
                            <a:srgbClr val="000000"/>
                          </a:solidFill>
                          <a:latin typeface="Public Sans"/>
                        </a:rPr>
                        <a:t>postup</a:t>
                      </a:r>
                      <a:r>
                        <a:rPr lang="en-US" sz="2600" b="0" i="0" u="none" strike="noStrike" noProof="0">
                          <a:solidFill>
                            <a:srgbClr val="000000"/>
                          </a:solidFill>
                          <a:latin typeface="Public Sans"/>
                        </a:rPr>
                        <a:t> do 4. </a:t>
                      </a:r>
                      <a:r>
                        <a:rPr lang="en-US" sz="2600" b="0" i="0" u="none" strike="noStrike" noProof="0" err="1">
                          <a:solidFill>
                            <a:srgbClr val="000000"/>
                          </a:solidFill>
                          <a:latin typeface="Public Sans"/>
                        </a:rPr>
                        <a:t>ročníku</a:t>
                      </a:r>
                      <a:r>
                        <a:rPr lang="en-US" sz="2600" b="0" i="0" u="none" strike="noStrike" noProof="0">
                          <a:solidFill>
                            <a:srgbClr val="000000"/>
                          </a:solidFill>
                          <a:latin typeface="Public Sans"/>
                        </a:rPr>
                        <a:t> </a:t>
                      </a:r>
                      <a:endParaRPr lang="en-US" sz="2600" b="0" i="0" u="none" strike="noStrike" noProof="0" err="1">
                        <a:solidFill>
                          <a:srgbClr val="000000"/>
                        </a:solidFill>
                        <a:latin typeface="Public Sans"/>
                      </a:endParaRPr>
                    </a:p>
                  </a:txBody>
                  <a:tcPr marL="190500" marR="190500" marT="190500" marB="190500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3709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</a:rPr>
                        <a:t>120 ECTS</a:t>
                      </a:r>
                    </a:p>
                  </a:txBody>
                  <a:tcPr marL="190500" marR="190500" marT="190500" marB="190500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3709"/>
                        </a:lnSpc>
                        <a:buNone/>
                      </a:pPr>
                      <a:r>
                        <a:rPr lang="en-US" sz="2600">
                          <a:solidFill>
                            <a:srgbClr val="000000"/>
                          </a:solidFill>
                          <a:latin typeface="Public Sans"/>
                        </a:rPr>
                        <a:t>120 ECTS</a:t>
                      </a:r>
                    </a:p>
                  </a:txBody>
                  <a:tcPr marL="190500" marR="190500" marT="190500" marB="190500" anchor="ctr">
                    <a:lnL w="38099">
                      <a:solidFill>
                        <a:srgbClr val="000000"/>
                      </a:solidFill>
                    </a:lnL>
                    <a:lnR w="38099">
                      <a:solidFill>
                        <a:srgbClr val="000000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489229"/>
                  </a:ext>
                </a:extLst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1028711" y="1422449"/>
            <a:ext cx="16230600" cy="130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ROČNÍKOVÁ KONTROLA – NORMÁLNÍ A MINIMÁLNÍ POČTY ECTS BODŮ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47518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STUDIJNÍ PLÁN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1028695" y="2874904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028700" y="3616960"/>
            <a:ext cx="15809044" cy="494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5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Studijní plán definuje povinnosti, jež musíte splnit proto, abyste úspěšně absolvovali studium a obdrželi diplom. </a:t>
            </a:r>
            <a:endParaRPr lang="en-US" sz="3450">
              <a:solidFill>
                <a:srgbClr val="2B2C30"/>
              </a:solidFill>
              <a:latin typeface="Public Sans"/>
              <a:ea typeface="Public Sans"/>
              <a:cs typeface="Public Sans"/>
            </a:endParaRPr>
          </a:p>
          <a:p>
            <a:pPr algn="l">
              <a:lnSpc>
                <a:spcPts val="4899"/>
              </a:lnSpc>
              <a:spcBef>
                <a:spcPct val="0"/>
              </a:spcBef>
            </a:pPr>
            <a:endParaRPr lang="en-US" sz="3450" dirty="0">
              <a:solidFill>
                <a:srgbClr val="2B2C30"/>
              </a:solidFill>
              <a:latin typeface="Public Sans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5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Určuje zejména: povinné předměty, povinně volitelné předměty, minimum kreditů za povinně volitelné předměty, části státní závěrečné zkoušky</a:t>
            </a:r>
            <a:endParaRPr lang="en-US" sz="3450">
              <a:solidFill>
                <a:srgbClr val="2B2C30"/>
              </a:solidFill>
              <a:latin typeface="Public Sans"/>
              <a:ea typeface="Public Sans"/>
              <a:cs typeface="Public Sans"/>
            </a:endParaRPr>
          </a:p>
          <a:p>
            <a:pPr algn="l">
              <a:lnSpc>
                <a:spcPts val="4899"/>
              </a:lnSpc>
            </a:pPr>
            <a:endParaRPr lang="en-US" sz="3450" dirty="0">
              <a:solidFill>
                <a:srgbClr val="2B2C30"/>
              </a:solidFill>
              <a:latin typeface="Public Sans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50" dirty="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Veškeré informace o studijním plánu Vám poskytnou tajemnice a tajemníci studijních programů</a:t>
            </a:r>
            <a:endParaRPr lang="en-US" sz="3450">
              <a:solidFill>
                <a:srgbClr val="2B2C30"/>
              </a:solidFill>
              <a:latin typeface="Public Sans"/>
              <a:ea typeface="Public Sans"/>
              <a:cs typeface="Public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942975"/>
            <a:ext cx="16230600" cy="609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00"/>
              </a:lnSpc>
              <a:spcBef>
                <a:spcPct val="0"/>
              </a:spcBef>
            </a:pPr>
            <a:r>
              <a:rPr lang="en-US" sz="3700" b="1" spc="843" dirty="0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POVINNÉ PŘEDMĚTY - PRAVIDLA</a:t>
            </a:r>
            <a:endParaRPr lang="en-US" sz="3700" b="1" spc="843" dirty="0" err="1">
              <a:solidFill>
                <a:srgbClr val="2B2C30"/>
              </a:solidFill>
              <a:latin typeface="Public Sans Bold"/>
              <a:ea typeface="Public Sans Bold"/>
              <a:cs typeface="Public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28700" y="2155886"/>
            <a:ext cx="16230600" cy="6771182"/>
            <a:chOff x="0" y="0"/>
            <a:chExt cx="7465436" cy="3114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5436" cy="3114477"/>
            </a:xfrm>
            <a:custGeom>
              <a:avLst/>
              <a:gdLst/>
              <a:ahLst/>
              <a:cxnLst/>
              <a:rect l="l" t="t" r="r" b="b"/>
              <a:pathLst>
                <a:path w="7465436" h="3114477">
                  <a:moveTo>
                    <a:pt x="0" y="0"/>
                  </a:moveTo>
                  <a:lnTo>
                    <a:pt x="7465436" y="0"/>
                  </a:lnTo>
                  <a:lnTo>
                    <a:pt x="7465436" y="3114477"/>
                  </a:lnTo>
                  <a:lnTo>
                    <a:pt x="0" y="31144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465436" cy="3143052"/>
            </a:xfrm>
            <a:prstGeom prst="rect">
              <a:avLst/>
            </a:prstGeom>
          </p:spPr>
          <p:txBody>
            <a:bodyPr lIns="68580" tIns="68580" rIns="68580" bIns="6858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352257"/>
            <a:ext cx="15809044" cy="6228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00" dirty="0">
                <a:solidFill>
                  <a:srgbClr val="2B2C30"/>
                </a:solidFill>
                <a:latin typeface="Public Sans Bold"/>
                <a:ea typeface="Public Sans"/>
                <a:cs typeface="Public Sans"/>
                <a:sym typeface="Public Sans"/>
              </a:rPr>
              <a:t>Registrují tajemnice a tajemníci studijních programů (nikoli studující sami)</a:t>
            </a:r>
            <a:endParaRPr lang="en-US" sz="3400" dirty="0">
              <a:solidFill>
                <a:srgbClr val="2B2C30"/>
              </a:solidFill>
              <a:latin typeface="Public Sans Bold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00" dirty="0">
                <a:solidFill>
                  <a:srgbClr val="2B2C30"/>
                </a:solidFill>
                <a:latin typeface="Public Sans Bold"/>
                <a:ea typeface="Public Sans"/>
                <a:cs typeface="Public Sans"/>
                <a:sym typeface="Public Sans"/>
              </a:rPr>
              <a:t>Je třeba je splnit v akademickém roce, kdy jsou podle studijního plánu zapsány. </a:t>
            </a:r>
            <a:endParaRPr lang="en-US" sz="3400" dirty="0">
              <a:solidFill>
                <a:srgbClr val="2B2C30"/>
              </a:solidFill>
              <a:latin typeface="Public Sans Bold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00" dirty="0">
                <a:solidFill>
                  <a:srgbClr val="2B2C30"/>
                </a:solidFill>
                <a:latin typeface="Public Sans Bold"/>
                <a:ea typeface="Public Sans"/>
                <a:cs typeface="Public Sans"/>
                <a:sym typeface="Public Sans"/>
              </a:rPr>
              <a:t>Nejpozději je možné PP splnit do konce bezprostředně následujícího úseku studia. </a:t>
            </a:r>
            <a:endParaRPr lang="en-US" sz="3400" dirty="0">
              <a:solidFill>
                <a:srgbClr val="2B2C30"/>
              </a:solidFill>
              <a:latin typeface="Public Sans Bold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00" dirty="0">
                <a:solidFill>
                  <a:srgbClr val="2B2C30"/>
                </a:solidFill>
                <a:latin typeface="Public Sans Bold"/>
                <a:ea typeface="Public Sans"/>
                <a:cs typeface="Public Sans"/>
                <a:sym typeface="Public Sans"/>
              </a:rPr>
              <a:t>Na zkoušky a zápočty jsou tři termíny. </a:t>
            </a:r>
            <a:endParaRPr lang="en-US" sz="3400" dirty="0">
              <a:solidFill>
                <a:srgbClr val="2B2C30"/>
              </a:solidFill>
              <a:latin typeface="Public Sans Bold"/>
              <a:ea typeface="Public Sans"/>
              <a:cs typeface="Public Sans"/>
            </a:endParaRPr>
          </a:p>
          <a:p>
            <a:pPr marL="755015" lvl="1" indent="-377190" algn="l">
              <a:lnSpc>
                <a:spcPts val="4899"/>
              </a:lnSpc>
              <a:buFont typeface="Arial"/>
              <a:buChar char="•"/>
            </a:pPr>
            <a:r>
              <a:rPr lang="en-US" sz="3400" dirty="0">
                <a:solidFill>
                  <a:srgbClr val="2B2C30"/>
                </a:solidFill>
                <a:latin typeface="Public Sans Bold"/>
                <a:ea typeface="Public Sans"/>
                <a:cs typeface="Public Sans"/>
                <a:sym typeface="Public Sans"/>
              </a:rPr>
              <a:t>Pokud Vám zbydou nevyčerpané termíny, garant*ka není povinen*na vypsat další termíny zkoušky; termíny mohou být rozděleny na řádné a opravné.</a:t>
            </a:r>
            <a:endParaRPr lang="en-US" sz="3400" dirty="0">
              <a:solidFill>
                <a:srgbClr val="2B2C30"/>
              </a:solidFill>
              <a:latin typeface="Public Sans Bold"/>
              <a:ea typeface="Public Sans"/>
              <a:cs typeface="Public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-4339977" y="1792210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028689" y="2241352"/>
            <a:ext cx="9974561" cy="5079050"/>
            <a:chOff x="0" y="-95251"/>
            <a:chExt cx="13299415" cy="6772066"/>
          </a:xfrm>
        </p:grpSpPr>
        <p:sp>
          <p:nvSpPr>
            <p:cNvPr id="4" name="TextBox 4"/>
            <p:cNvSpPr txBox="1"/>
            <p:nvPr/>
          </p:nvSpPr>
          <p:spPr>
            <a:xfrm>
              <a:off x="0" y="-95251"/>
              <a:ext cx="13215924" cy="56657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90245" lvl="1" indent="-344805" algn="l">
                <a:lnSpc>
                  <a:spcPts val="479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Studující si je registrují sami po webu.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690245" lvl="1" indent="-344805" algn="l">
                <a:lnSpc>
                  <a:spcPts val="479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 případě, že je v daném semestru nesplníte, nenese to fatální důsledky (pozor však na celkový počet kreditů za AR). 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690245" lvl="1" indent="-344805" algn="l">
                <a:lnSpc>
                  <a:spcPts val="479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Nelze zapisovat opakovaně.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690245" lvl="1" indent="-344805" algn="l">
                <a:lnSpc>
                  <a:spcPts val="479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Registrace probíhá ve dvou fázích (viz další slide).</a:t>
              </a:r>
              <a:endParaRPr lang="en-US" sz="320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044566"/>
              <a:ext cx="13299415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890628" y="2233179"/>
            <a:ext cx="7773804" cy="5063759"/>
            <a:chOff x="0" y="0"/>
            <a:chExt cx="2364475" cy="15401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4475" cy="1540190"/>
            </a:xfrm>
            <a:custGeom>
              <a:avLst/>
              <a:gdLst/>
              <a:ahLst/>
              <a:cxnLst/>
              <a:rect l="l" t="t" r="r" b="b"/>
              <a:pathLst>
                <a:path w="2364475" h="1540190">
                  <a:moveTo>
                    <a:pt x="0" y="0"/>
                  </a:moveTo>
                  <a:lnTo>
                    <a:pt x="2364475" y="0"/>
                  </a:lnTo>
                  <a:lnTo>
                    <a:pt x="2364475" y="1540190"/>
                  </a:lnTo>
                  <a:lnTo>
                    <a:pt x="0" y="15401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364475" cy="1568764"/>
            </a:xfrm>
            <a:prstGeom prst="rect">
              <a:avLst/>
            </a:prstGeom>
          </p:spPr>
          <p:txBody>
            <a:bodyPr lIns="68580" tIns="68580" rIns="68580" bIns="6858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60431" y="2606517"/>
            <a:ext cx="6552408" cy="4317083"/>
            <a:chOff x="0" y="0"/>
            <a:chExt cx="8736544" cy="575611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/>
            <a:srcRect t="25322" b="25322"/>
            <a:stretch>
              <a:fillRect/>
            </a:stretch>
          </p:blipFill>
          <p:spPr>
            <a:xfrm>
              <a:off x="0" y="0"/>
              <a:ext cx="8736544" cy="5756111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254072" y="661537"/>
            <a:ext cx="16230600" cy="648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POVINNĚ VOLITELNÉ PŘEDMĚTY – PRAVIDLA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03309" y="797734"/>
            <a:ext cx="7346472" cy="9484334"/>
          </a:xfrm>
          <a:custGeom>
            <a:avLst/>
            <a:gdLst/>
            <a:ahLst/>
            <a:cxnLst/>
            <a:rect l="l" t="t" r="r" b="b"/>
            <a:pathLst>
              <a:path w="7406629" h="9529453">
                <a:moveTo>
                  <a:pt x="0" y="0"/>
                </a:moveTo>
                <a:lnTo>
                  <a:pt x="7406629" y="0"/>
                </a:lnTo>
                <a:lnTo>
                  <a:pt x="7406629" y="9529453"/>
                </a:lnTo>
                <a:lnTo>
                  <a:pt x="0" y="9529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620204" y="7854108"/>
            <a:ext cx="2786972" cy="962608"/>
            <a:chOff x="0" y="0"/>
            <a:chExt cx="2896692" cy="10005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96743" cy="1000506"/>
            </a:xfrm>
            <a:custGeom>
              <a:avLst/>
              <a:gdLst/>
              <a:ahLst/>
              <a:cxnLst/>
              <a:rect l="l" t="t" r="r" b="b"/>
              <a:pathLst>
                <a:path w="2896743" h="1000506">
                  <a:moveTo>
                    <a:pt x="0" y="0"/>
                  </a:moveTo>
                  <a:lnTo>
                    <a:pt x="0" y="1000506"/>
                  </a:lnTo>
                  <a:lnTo>
                    <a:pt x="2896743" y="1000506"/>
                  </a:lnTo>
                  <a:lnTo>
                    <a:pt x="2896743" y="0"/>
                  </a:lnTo>
                  <a:close/>
                </a:path>
              </a:pathLst>
            </a:custGeom>
            <a:solidFill>
              <a:srgbClr val="720000"/>
            </a:solid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5" name="Freeform 5"/>
          <p:cNvSpPr/>
          <p:nvPr/>
        </p:nvSpPr>
        <p:spPr>
          <a:xfrm>
            <a:off x="5507182" y="1560114"/>
            <a:ext cx="2114365" cy="2032254"/>
          </a:xfrm>
          <a:custGeom>
            <a:avLst/>
            <a:gdLst/>
            <a:ahLst/>
            <a:cxnLst/>
            <a:rect l="l" t="t" r="r" b="b"/>
            <a:pathLst>
              <a:path w="2114365" h="2032254">
                <a:moveTo>
                  <a:pt x="0" y="0"/>
                </a:moveTo>
                <a:lnTo>
                  <a:pt x="2114365" y="0"/>
                </a:lnTo>
                <a:lnTo>
                  <a:pt x="2114365" y="2032254"/>
                </a:lnTo>
                <a:lnTo>
                  <a:pt x="0" y="2032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8" t="-144" r="-138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>
            <a:off x="5507182" y="6354826"/>
            <a:ext cx="2272723" cy="2105568"/>
          </a:xfrm>
          <a:custGeom>
            <a:avLst/>
            <a:gdLst/>
            <a:ahLst/>
            <a:cxnLst/>
            <a:rect l="l" t="t" r="r" b="b"/>
            <a:pathLst>
              <a:path w="2272723" h="2105568">
                <a:moveTo>
                  <a:pt x="0" y="0"/>
                </a:moveTo>
                <a:lnTo>
                  <a:pt x="2272723" y="0"/>
                </a:lnTo>
                <a:lnTo>
                  <a:pt x="2272723" y="2105568"/>
                </a:lnTo>
                <a:lnTo>
                  <a:pt x="0" y="21055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" r="-129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678131" y="9139956"/>
            <a:ext cx="2492022" cy="387188"/>
            <a:chOff x="0" y="0"/>
            <a:chExt cx="2590140" cy="4024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90038" cy="402463"/>
            </a:xfrm>
            <a:custGeom>
              <a:avLst/>
              <a:gdLst/>
              <a:ahLst/>
              <a:cxnLst/>
              <a:rect l="l" t="t" r="r" b="b"/>
              <a:pathLst>
                <a:path w="2590038" h="402463">
                  <a:moveTo>
                    <a:pt x="100584" y="0"/>
                  </a:moveTo>
                  <a:lnTo>
                    <a:pt x="2489454" y="0"/>
                  </a:lnTo>
                  <a:cubicBezTo>
                    <a:pt x="2545080" y="0"/>
                    <a:pt x="2590038" y="45085"/>
                    <a:pt x="2590038" y="100584"/>
                  </a:cubicBezTo>
                  <a:lnTo>
                    <a:pt x="2590038" y="301879"/>
                  </a:lnTo>
                  <a:cubicBezTo>
                    <a:pt x="2590038" y="357505"/>
                    <a:pt x="2544953" y="402463"/>
                    <a:pt x="2489454" y="402463"/>
                  </a:cubicBezTo>
                  <a:lnTo>
                    <a:pt x="100584" y="402463"/>
                  </a:lnTo>
                  <a:cubicBezTo>
                    <a:pt x="45085" y="402463"/>
                    <a:pt x="0" y="357378"/>
                    <a:pt x="0" y="301879"/>
                  </a:cubicBezTo>
                  <a:lnTo>
                    <a:pt x="0" y="100584"/>
                  </a:lnTo>
                  <a:cubicBezTo>
                    <a:pt x="0" y="45085"/>
                    <a:pt x="45085" y="0"/>
                    <a:pt x="100584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5725601" y="8132343"/>
            <a:ext cx="2453496" cy="387188"/>
            <a:chOff x="0" y="0"/>
            <a:chExt cx="2550084" cy="4024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50033" cy="402463"/>
            </a:xfrm>
            <a:custGeom>
              <a:avLst/>
              <a:gdLst/>
              <a:ahLst/>
              <a:cxnLst/>
              <a:rect l="l" t="t" r="r" b="b"/>
              <a:pathLst>
                <a:path w="2550033" h="402463">
                  <a:moveTo>
                    <a:pt x="100584" y="0"/>
                  </a:moveTo>
                  <a:lnTo>
                    <a:pt x="2449449" y="0"/>
                  </a:lnTo>
                  <a:cubicBezTo>
                    <a:pt x="2505075" y="0"/>
                    <a:pt x="2550033" y="45085"/>
                    <a:pt x="2550033" y="100584"/>
                  </a:cubicBezTo>
                  <a:lnTo>
                    <a:pt x="2550033" y="301879"/>
                  </a:lnTo>
                  <a:cubicBezTo>
                    <a:pt x="2550033" y="357505"/>
                    <a:pt x="2504948" y="402463"/>
                    <a:pt x="2449449" y="402463"/>
                  </a:cubicBezTo>
                  <a:lnTo>
                    <a:pt x="100584" y="402463"/>
                  </a:lnTo>
                  <a:cubicBezTo>
                    <a:pt x="45085" y="402463"/>
                    <a:pt x="0" y="357378"/>
                    <a:pt x="0" y="301879"/>
                  </a:cubicBezTo>
                  <a:lnTo>
                    <a:pt x="0" y="100584"/>
                  </a:lnTo>
                  <a:cubicBezTo>
                    <a:pt x="0" y="45085"/>
                    <a:pt x="45085" y="0"/>
                    <a:pt x="100584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7252019" y="7255411"/>
            <a:ext cx="458467" cy="783943"/>
            <a:chOff x="0" y="0"/>
            <a:chExt cx="476517" cy="814807"/>
          </a:xfrm>
        </p:grpSpPr>
        <p:sp>
          <p:nvSpPr>
            <p:cNvPr id="12" name="Freeform 12"/>
            <p:cNvSpPr/>
            <p:nvPr/>
          </p:nvSpPr>
          <p:spPr>
            <a:xfrm>
              <a:off x="63373" y="63500"/>
              <a:ext cx="348869" cy="687705"/>
            </a:xfrm>
            <a:custGeom>
              <a:avLst/>
              <a:gdLst/>
              <a:ahLst/>
              <a:cxnLst/>
              <a:rect l="l" t="t" r="r" b="b"/>
              <a:pathLst>
                <a:path w="348869" h="687705">
                  <a:moveTo>
                    <a:pt x="22733" y="12065"/>
                  </a:moveTo>
                  <a:cubicBezTo>
                    <a:pt x="22733" y="12065"/>
                    <a:pt x="22733" y="12065"/>
                    <a:pt x="22733" y="12065"/>
                  </a:cubicBezTo>
                  <a:cubicBezTo>
                    <a:pt x="22733" y="12065"/>
                    <a:pt x="22733" y="12065"/>
                    <a:pt x="22733" y="12065"/>
                  </a:cubicBezTo>
                  <a:cubicBezTo>
                    <a:pt x="22733" y="12065"/>
                    <a:pt x="22733" y="12065"/>
                    <a:pt x="22733" y="12065"/>
                  </a:cubicBezTo>
                  <a:cubicBezTo>
                    <a:pt x="22733" y="12065"/>
                    <a:pt x="22733" y="12065"/>
                    <a:pt x="22733" y="12192"/>
                  </a:cubicBezTo>
                  <a:cubicBezTo>
                    <a:pt x="22733" y="12319"/>
                    <a:pt x="22606" y="12192"/>
                    <a:pt x="22606" y="12065"/>
                  </a:cubicBezTo>
                  <a:cubicBezTo>
                    <a:pt x="22606" y="11938"/>
                    <a:pt x="22606" y="12065"/>
                    <a:pt x="22606" y="12065"/>
                  </a:cubicBezTo>
                  <a:close/>
                  <a:moveTo>
                    <a:pt x="50419" y="41275"/>
                  </a:moveTo>
                  <a:cubicBezTo>
                    <a:pt x="50800" y="41275"/>
                    <a:pt x="51181" y="41402"/>
                    <a:pt x="51562" y="41656"/>
                  </a:cubicBezTo>
                  <a:cubicBezTo>
                    <a:pt x="51308" y="41402"/>
                    <a:pt x="50927" y="41402"/>
                    <a:pt x="50419" y="41275"/>
                  </a:cubicBezTo>
                  <a:cubicBezTo>
                    <a:pt x="50419" y="41275"/>
                    <a:pt x="50419" y="41275"/>
                    <a:pt x="50419" y="41275"/>
                  </a:cubicBezTo>
                  <a:close/>
                  <a:moveTo>
                    <a:pt x="58928" y="44069"/>
                  </a:moveTo>
                  <a:cubicBezTo>
                    <a:pt x="58801" y="44323"/>
                    <a:pt x="58801" y="44577"/>
                    <a:pt x="58801" y="44704"/>
                  </a:cubicBezTo>
                  <a:cubicBezTo>
                    <a:pt x="58674" y="44450"/>
                    <a:pt x="58674" y="44323"/>
                    <a:pt x="58547" y="44069"/>
                  </a:cubicBezTo>
                  <a:cubicBezTo>
                    <a:pt x="58674" y="44069"/>
                    <a:pt x="58801" y="44069"/>
                    <a:pt x="58928" y="44069"/>
                  </a:cubicBezTo>
                  <a:close/>
                  <a:moveTo>
                    <a:pt x="114935" y="73914"/>
                  </a:moveTo>
                  <a:cubicBezTo>
                    <a:pt x="114935" y="74422"/>
                    <a:pt x="115062" y="74803"/>
                    <a:pt x="115316" y="75057"/>
                  </a:cubicBezTo>
                  <a:cubicBezTo>
                    <a:pt x="115189" y="74930"/>
                    <a:pt x="115062" y="74803"/>
                    <a:pt x="114808" y="74676"/>
                  </a:cubicBezTo>
                  <a:cubicBezTo>
                    <a:pt x="114808" y="74422"/>
                    <a:pt x="114808" y="74168"/>
                    <a:pt x="114935" y="73914"/>
                  </a:cubicBezTo>
                  <a:close/>
                  <a:moveTo>
                    <a:pt x="114808" y="74803"/>
                  </a:moveTo>
                  <a:cubicBezTo>
                    <a:pt x="114935" y="74930"/>
                    <a:pt x="115189" y="75057"/>
                    <a:pt x="115316" y="75184"/>
                  </a:cubicBezTo>
                  <a:cubicBezTo>
                    <a:pt x="115443" y="75311"/>
                    <a:pt x="115443" y="75311"/>
                    <a:pt x="115443" y="75311"/>
                  </a:cubicBezTo>
                  <a:cubicBezTo>
                    <a:pt x="115189" y="75184"/>
                    <a:pt x="115062" y="75057"/>
                    <a:pt x="114808" y="74930"/>
                  </a:cubicBezTo>
                  <a:cubicBezTo>
                    <a:pt x="114808" y="74803"/>
                    <a:pt x="114808" y="74803"/>
                    <a:pt x="114808" y="74803"/>
                  </a:cubicBezTo>
                  <a:close/>
                  <a:moveTo>
                    <a:pt x="116332" y="75946"/>
                  </a:moveTo>
                  <a:cubicBezTo>
                    <a:pt x="116459" y="76073"/>
                    <a:pt x="116713" y="76200"/>
                    <a:pt x="116967" y="76327"/>
                  </a:cubicBezTo>
                  <a:cubicBezTo>
                    <a:pt x="116967" y="76327"/>
                    <a:pt x="116967" y="76327"/>
                    <a:pt x="116967" y="76327"/>
                  </a:cubicBezTo>
                  <a:cubicBezTo>
                    <a:pt x="116967" y="76327"/>
                    <a:pt x="116967" y="76327"/>
                    <a:pt x="116967" y="76327"/>
                  </a:cubicBezTo>
                  <a:cubicBezTo>
                    <a:pt x="116967" y="76327"/>
                    <a:pt x="116967" y="76327"/>
                    <a:pt x="116967" y="76327"/>
                  </a:cubicBezTo>
                  <a:cubicBezTo>
                    <a:pt x="116840" y="76200"/>
                    <a:pt x="116586" y="76073"/>
                    <a:pt x="116459" y="75946"/>
                  </a:cubicBezTo>
                  <a:close/>
                  <a:moveTo>
                    <a:pt x="135509" y="99695"/>
                  </a:moveTo>
                  <a:lnTo>
                    <a:pt x="135382" y="99949"/>
                  </a:lnTo>
                  <a:cubicBezTo>
                    <a:pt x="135382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cubicBezTo>
                    <a:pt x="135255" y="100076"/>
                    <a:pt x="135255" y="100076"/>
                    <a:pt x="135255" y="100076"/>
                  </a:cubicBezTo>
                  <a:lnTo>
                    <a:pt x="135509" y="99695"/>
                  </a:lnTo>
                  <a:close/>
                  <a:moveTo>
                    <a:pt x="258953" y="591312"/>
                  </a:moveTo>
                  <a:cubicBezTo>
                    <a:pt x="258953" y="591312"/>
                    <a:pt x="258953" y="591312"/>
                    <a:pt x="258953" y="591312"/>
                  </a:cubicBezTo>
                  <a:cubicBezTo>
                    <a:pt x="258953" y="591312"/>
                    <a:pt x="258953" y="591312"/>
                    <a:pt x="258953" y="591312"/>
                  </a:cubicBezTo>
                  <a:cubicBezTo>
                    <a:pt x="258953" y="591312"/>
                    <a:pt x="258953" y="591312"/>
                    <a:pt x="258953" y="591312"/>
                  </a:cubicBezTo>
                  <a:cubicBezTo>
                    <a:pt x="258953" y="591312"/>
                    <a:pt x="258953" y="591312"/>
                    <a:pt x="258953" y="591312"/>
                  </a:cubicBezTo>
                  <a:cubicBezTo>
                    <a:pt x="258953" y="591312"/>
                    <a:pt x="258953" y="591312"/>
                    <a:pt x="258826" y="591312"/>
                  </a:cubicBezTo>
                  <a:cubicBezTo>
                    <a:pt x="258699" y="591312"/>
                    <a:pt x="258826" y="591312"/>
                    <a:pt x="258826" y="591312"/>
                  </a:cubicBezTo>
                  <a:cubicBezTo>
                    <a:pt x="258826" y="591312"/>
                    <a:pt x="258826" y="591312"/>
                    <a:pt x="258826" y="591312"/>
                  </a:cubicBezTo>
                  <a:cubicBezTo>
                    <a:pt x="258826" y="591312"/>
                    <a:pt x="258826" y="591312"/>
                    <a:pt x="258826" y="591312"/>
                  </a:cubicBezTo>
                  <a:close/>
                  <a:moveTo>
                    <a:pt x="16002" y="0"/>
                  </a:moveTo>
                  <a:cubicBezTo>
                    <a:pt x="12700" y="0"/>
                    <a:pt x="9652" y="1270"/>
                    <a:pt x="7493" y="5207"/>
                  </a:cubicBezTo>
                  <a:cubicBezTo>
                    <a:pt x="4699" y="6604"/>
                    <a:pt x="6858" y="9525"/>
                    <a:pt x="5588" y="11430"/>
                  </a:cubicBezTo>
                  <a:cubicBezTo>
                    <a:pt x="5461" y="11430"/>
                    <a:pt x="5461" y="11430"/>
                    <a:pt x="5334" y="11430"/>
                  </a:cubicBezTo>
                  <a:cubicBezTo>
                    <a:pt x="4826" y="11430"/>
                    <a:pt x="4318" y="11684"/>
                    <a:pt x="3937" y="12065"/>
                  </a:cubicBezTo>
                  <a:cubicBezTo>
                    <a:pt x="508" y="13716"/>
                    <a:pt x="2159" y="17399"/>
                    <a:pt x="0" y="20447"/>
                  </a:cubicBezTo>
                  <a:cubicBezTo>
                    <a:pt x="10414" y="21971"/>
                    <a:pt x="19177" y="26924"/>
                    <a:pt x="28575" y="30226"/>
                  </a:cubicBezTo>
                  <a:cubicBezTo>
                    <a:pt x="29845" y="31115"/>
                    <a:pt x="30988" y="32131"/>
                    <a:pt x="32639" y="32131"/>
                  </a:cubicBezTo>
                  <a:cubicBezTo>
                    <a:pt x="32639" y="32131"/>
                    <a:pt x="32639" y="32131"/>
                    <a:pt x="32766" y="32131"/>
                  </a:cubicBezTo>
                  <a:cubicBezTo>
                    <a:pt x="34544" y="34163"/>
                    <a:pt x="36957" y="34925"/>
                    <a:pt x="39243" y="35687"/>
                  </a:cubicBezTo>
                  <a:cubicBezTo>
                    <a:pt x="41910" y="38100"/>
                    <a:pt x="44958" y="39751"/>
                    <a:pt x="48387" y="40640"/>
                  </a:cubicBezTo>
                  <a:cubicBezTo>
                    <a:pt x="48768" y="41148"/>
                    <a:pt x="49276" y="41275"/>
                    <a:pt x="49911" y="41275"/>
                  </a:cubicBezTo>
                  <a:cubicBezTo>
                    <a:pt x="49911" y="41275"/>
                    <a:pt x="49911" y="41275"/>
                    <a:pt x="49911" y="41275"/>
                  </a:cubicBezTo>
                  <a:cubicBezTo>
                    <a:pt x="50419" y="42418"/>
                    <a:pt x="51435" y="42926"/>
                    <a:pt x="52578" y="43053"/>
                  </a:cubicBezTo>
                  <a:cubicBezTo>
                    <a:pt x="52959" y="44069"/>
                    <a:pt x="53594" y="44450"/>
                    <a:pt x="54610" y="44450"/>
                  </a:cubicBezTo>
                  <a:cubicBezTo>
                    <a:pt x="54737" y="44450"/>
                    <a:pt x="54864" y="44450"/>
                    <a:pt x="54991" y="44450"/>
                  </a:cubicBezTo>
                  <a:cubicBezTo>
                    <a:pt x="56007" y="45720"/>
                    <a:pt x="57150" y="46482"/>
                    <a:pt x="58674" y="46482"/>
                  </a:cubicBezTo>
                  <a:cubicBezTo>
                    <a:pt x="58801" y="46482"/>
                    <a:pt x="59055" y="46482"/>
                    <a:pt x="59182" y="46482"/>
                  </a:cubicBezTo>
                  <a:cubicBezTo>
                    <a:pt x="59309" y="47752"/>
                    <a:pt x="60325" y="48133"/>
                    <a:pt x="61468" y="48514"/>
                  </a:cubicBezTo>
                  <a:cubicBezTo>
                    <a:pt x="60706" y="47752"/>
                    <a:pt x="59817" y="46990"/>
                    <a:pt x="59055" y="46228"/>
                  </a:cubicBezTo>
                  <a:cubicBezTo>
                    <a:pt x="60071" y="46736"/>
                    <a:pt x="60833" y="47625"/>
                    <a:pt x="61468" y="48514"/>
                  </a:cubicBezTo>
                  <a:cubicBezTo>
                    <a:pt x="63754" y="51435"/>
                    <a:pt x="67183" y="52832"/>
                    <a:pt x="70358" y="54483"/>
                  </a:cubicBezTo>
                  <a:cubicBezTo>
                    <a:pt x="70358" y="53594"/>
                    <a:pt x="70612" y="52959"/>
                    <a:pt x="70993" y="52324"/>
                  </a:cubicBezTo>
                  <a:cubicBezTo>
                    <a:pt x="71247" y="51943"/>
                    <a:pt x="71628" y="51562"/>
                    <a:pt x="72136" y="51308"/>
                  </a:cubicBezTo>
                  <a:cubicBezTo>
                    <a:pt x="76200" y="53848"/>
                    <a:pt x="80518" y="55880"/>
                    <a:pt x="83566" y="59817"/>
                  </a:cubicBezTo>
                  <a:cubicBezTo>
                    <a:pt x="90932" y="65024"/>
                    <a:pt x="98298" y="70231"/>
                    <a:pt x="105791" y="75311"/>
                  </a:cubicBezTo>
                  <a:cubicBezTo>
                    <a:pt x="106045" y="76454"/>
                    <a:pt x="106807" y="77089"/>
                    <a:pt x="108077" y="77089"/>
                  </a:cubicBezTo>
                  <a:lnTo>
                    <a:pt x="108077" y="77089"/>
                  </a:lnTo>
                  <a:cubicBezTo>
                    <a:pt x="108331" y="78232"/>
                    <a:pt x="109093" y="78867"/>
                    <a:pt x="110363" y="78867"/>
                  </a:cubicBezTo>
                  <a:lnTo>
                    <a:pt x="110363" y="78867"/>
                  </a:lnTo>
                  <a:cubicBezTo>
                    <a:pt x="110617" y="80010"/>
                    <a:pt x="111379" y="80645"/>
                    <a:pt x="112649" y="80645"/>
                  </a:cubicBezTo>
                  <a:lnTo>
                    <a:pt x="112776" y="80772"/>
                  </a:lnTo>
                  <a:cubicBezTo>
                    <a:pt x="113030" y="81915"/>
                    <a:pt x="113792" y="82550"/>
                    <a:pt x="114935" y="82550"/>
                  </a:cubicBezTo>
                  <a:lnTo>
                    <a:pt x="115062" y="82677"/>
                  </a:lnTo>
                  <a:cubicBezTo>
                    <a:pt x="115316" y="83820"/>
                    <a:pt x="116078" y="84455"/>
                    <a:pt x="117221" y="84455"/>
                  </a:cubicBezTo>
                  <a:lnTo>
                    <a:pt x="117348" y="84582"/>
                  </a:lnTo>
                  <a:cubicBezTo>
                    <a:pt x="118110" y="85217"/>
                    <a:pt x="118745" y="85852"/>
                    <a:pt x="119507" y="86360"/>
                  </a:cubicBezTo>
                  <a:lnTo>
                    <a:pt x="119507" y="86360"/>
                  </a:lnTo>
                  <a:cubicBezTo>
                    <a:pt x="119761" y="87503"/>
                    <a:pt x="120523" y="88138"/>
                    <a:pt x="121666" y="88265"/>
                  </a:cubicBezTo>
                  <a:lnTo>
                    <a:pt x="121666" y="88265"/>
                  </a:lnTo>
                  <a:cubicBezTo>
                    <a:pt x="121920" y="89408"/>
                    <a:pt x="122682" y="90043"/>
                    <a:pt x="123825" y="90170"/>
                  </a:cubicBezTo>
                  <a:cubicBezTo>
                    <a:pt x="124079" y="91313"/>
                    <a:pt x="124841" y="91948"/>
                    <a:pt x="125984" y="92075"/>
                  </a:cubicBezTo>
                  <a:cubicBezTo>
                    <a:pt x="126238" y="93218"/>
                    <a:pt x="127000" y="93980"/>
                    <a:pt x="128143" y="94107"/>
                  </a:cubicBezTo>
                  <a:cubicBezTo>
                    <a:pt x="128397" y="95250"/>
                    <a:pt x="129159" y="95885"/>
                    <a:pt x="130302" y="96139"/>
                  </a:cubicBezTo>
                  <a:cubicBezTo>
                    <a:pt x="130556" y="97282"/>
                    <a:pt x="131318" y="97917"/>
                    <a:pt x="132461" y="98171"/>
                  </a:cubicBezTo>
                  <a:cubicBezTo>
                    <a:pt x="132588" y="98679"/>
                    <a:pt x="132842" y="98933"/>
                    <a:pt x="133096" y="99314"/>
                  </a:cubicBezTo>
                  <a:cubicBezTo>
                    <a:pt x="133477" y="99822"/>
                    <a:pt x="133985" y="100076"/>
                    <a:pt x="134747" y="100203"/>
                  </a:cubicBezTo>
                  <a:cubicBezTo>
                    <a:pt x="146685" y="112776"/>
                    <a:pt x="158623" y="125476"/>
                    <a:pt x="170688" y="138049"/>
                  </a:cubicBezTo>
                  <a:cubicBezTo>
                    <a:pt x="172720" y="140208"/>
                    <a:pt x="174752" y="142240"/>
                    <a:pt x="176657" y="144399"/>
                  </a:cubicBezTo>
                  <a:cubicBezTo>
                    <a:pt x="195961" y="168910"/>
                    <a:pt x="213614" y="194691"/>
                    <a:pt x="228092" y="222377"/>
                  </a:cubicBezTo>
                  <a:cubicBezTo>
                    <a:pt x="227965" y="223266"/>
                    <a:pt x="227838" y="224536"/>
                    <a:pt x="227457" y="225171"/>
                  </a:cubicBezTo>
                  <a:cubicBezTo>
                    <a:pt x="227330" y="225425"/>
                    <a:pt x="227076" y="225679"/>
                    <a:pt x="226822" y="225679"/>
                  </a:cubicBezTo>
                  <a:cubicBezTo>
                    <a:pt x="226441" y="225679"/>
                    <a:pt x="225806" y="225171"/>
                    <a:pt x="224790" y="224028"/>
                  </a:cubicBezTo>
                  <a:cubicBezTo>
                    <a:pt x="224028" y="223139"/>
                    <a:pt x="223520" y="222758"/>
                    <a:pt x="223266" y="222758"/>
                  </a:cubicBezTo>
                  <a:cubicBezTo>
                    <a:pt x="222631" y="222758"/>
                    <a:pt x="222631" y="224282"/>
                    <a:pt x="222250" y="225044"/>
                  </a:cubicBezTo>
                  <a:cubicBezTo>
                    <a:pt x="227711" y="233426"/>
                    <a:pt x="230378" y="243078"/>
                    <a:pt x="234569" y="252095"/>
                  </a:cubicBezTo>
                  <a:cubicBezTo>
                    <a:pt x="235458" y="253873"/>
                    <a:pt x="235585" y="256159"/>
                    <a:pt x="237363" y="257429"/>
                  </a:cubicBezTo>
                  <a:cubicBezTo>
                    <a:pt x="237109" y="258191"/>
                    <a:pt x="237363" y="258699"/>
                    <a:pt x="237871" y="259207"/>
                  </a:cubicBezTo>
                  <a:cubicBezTo>
                    <a:pt x="237744" y="261112"/>
                    <a:pt x="238125" y="262763"/>
                    <a:pt x="239903" y="263906"/>
                  </a:cubicBezTo>
                  <a:cubicBezTo>
                    <a:pt x="240411" y="266573"/>
                    <a:pt x="240411" y="269494"/>
                    <a:pt x="242824" y="271399"/>
                  </a:cubicBezTo>
                  <a:cubicBezTo>
                    <a:pt x="243078" y="274320"/>
                    <a:pt x="243332" y="277241"/>
                    <a:pt x="245618" y="279527"/>
                  </a:cubicBezTo>
                  <a:cubicBezTo>
                    <a:pt x="245872" y="282575"/>
                    <a:pt x="246126" y="285750"/>
                    <a:pt x="248412" y="288036"/>
                  </a:cubicBezTo>
                  <a:cubicBezTo>
                    <a:pt x="252349" y="303022"/>
                    <a:pt x="256413" y="318008"/>
                    <a:pt x="259969" y="332994"/>
                  </a:cubicBezTo>
                  <a:cubicBezTo>
                    <a:pt x="270129" y="375158"/>
                    <a:pt x="273812" y="417957"/>
                    <a:pt x="272161" y="461264"/>
                  </a:cubicBezTo>
                  <a:cubicBezTo>
                    <a:pt x="272034" y="465709"/>
                    <a:pt x="272161" y="470154"/>
                    <a:pt x="272161" y="474599"/>
                  </a:cubicBezTo>
                  <a:cubicBezTo>
                    <a:pt x="270129" y="491363"/>
                    <a:pt x="268224" y="508000"/>
                    <a:pt x="265938" y="524764"/>
                  </a:cubicBezTo>
                  <a:cubicBezTo>
                    <a:pt x="263271" y="543179"/>
                    <a:pt x="260223" y="561467"/>
                    <a:pt x="257429" y="579755"/>
                  </a:cubicBezTo>
                  <a:cubicBezTo>
                    <a:pt x="257175" y="581406"/>
                    <a:pt x="257429" y="583184"/>
                    <a:pt x="257429" y="584835"/>
                  </a:cubicBezTo>
                  <a:cubicBezTo>
                    <a:pt x="255524" y="586740"/>
                    <a:pt x="255651" y="589026"/>
                    <a:pt x="256159" y="591439"/>
                  </a:cubicBezTo>
                  <a:cubicBezTo>
                    <a:pt x="255524" y="591820"/>
                    <a:pt x="255524" y="592201"/>
                    <a:pt x="256032" y="592836"/>
                  </a:cubicBezTo>
                  <a:cubicBezTo>
                    <a:pt x="253873" y="594868"/>
                    <a:pt x="254127" y="597281"/>
                    <a:pt x="254635" y="599821"/>
                  </a:cubicBezTo>
                  <a:cubicBezTo>
                    <a:pt x="252730" y="601726"/>
                    <a:pt x="252222" y="603885"/>
                    <a:pt x="253238" y="606425"/>
                  </a:cubicBezTo>
                  <a:cubicBezTo>
                    <a:pt x="252349" y="607568"/>
                    <a:pt x="251206" y="608457"/>
                    <a:pt x="250063" y="608457"/>
                  </a:cubicBezTo>
                  <a:cubicBezTo>
                    <a:pt x="249428" y="608457"/>
                    <a:pt x="248666" y="608203"/>
                    <a:pt x="248031" y="607314"/>
                  </a:cubicBezTo>
                  <a:cubicBezTo>
                    <a:pt x="246507" y="605536"/>
                    <a:pt x="245618" y="603123"/>
                    <a:pt x="244475" y="600964"/>
                  </a:cubicBezTo>
                  <a:cubicBezTo>
                    <a:pt x="231521" y="577215"/>
                    <a:pt x="216408" y="554990"/>
                    <a:pt x="197358" y="535686"/>
                  </a:cubicBezTo>
                  <a:cubicBezTo>
                    <a:pt x="194945" y="533146"/>
                    <a:pt x="192405" y="530733"/>
                    <a:pt x="189230" y="529463"/>
                  </a:cubicBezTo>
                  <a:cubicBezTo>
                    <a:pt x="181991" y="526669"/>
                    <a:pt x="173736" y="528193"/>
                    <a:pt x="166624" y="524764"/>
                  </a:cubicBezTo>
                  <a:cubicBezTo>
                    <a:pt x="166116" y="524510"/>
                    <a:pt x="165481" y="524383"/>
                    <a:pt x="164719" y="524383"/>
                  </a:cubicBezTo>
                  <a:cubicBezTo>
                    <a:pt x="163195" y="524383"/>
                    <a:pt x="161671" y="525018"/>
                    <a:pt x="160782" y="526161"/>
                  </a:cubicBezTo>
                  <a:cubicBezTo>
                    <a:pt x="159258" y="528447"/>
                    <a:pt x="160909" y="530733"/>
                    <a:pt x="162433" y="532638"/>
                  </a:cubicBezTo>
                  <a:cubicBezTo>
                    <a:pt x="163703" y="534289"/>
                    <a:pt x="164846" y="535940"/>
                    <a:pt x="166243" y="537591"/>
                  </a:cubicBezTo>
                  <a:cubicBezTo>
                    <a:pt x="184023" y="558546"/>
                    <a:pt x="197739" y="582041"/>
                    <a:pt x="208915" y="607060"/>
                  </a:cubicBezTo>
                  <a:cubicBezTo>
                    <a:pt x="209677" y="608965"/>
                    <a:pt x="209804" y="611124"/>
                    <a:pt x="211709" y="612394"/>
                  </a:cubicBezTo>
                  <a:cubicBezTo>
                    <a:pt x="212090" y="615315"/>
                    <a:pt x="212471" y="618236"/>
                    <a:pt x="214757" y="620395"/>
                  </a:cubicBezTo>
                  <a:cubicBezTo>
                    <a:pt x="215011" y="623316"/>
                    <a:pt x="215265" y="626237"/>
                    <a:pt x="217551" y="628523"/>
                  </a:cubicBezTo>
                  <a:cubicBezTo>
                    <a:pt x="220599" y="641477"/>
                    <a:pt x="223647" y="654558"/>
                    <a:pt x="226822" y="667512"/>
                  </a:cubicBezTo>
                  <a:cubicBezTo>
                    <a:pt x="227838" y="671830"/>
                    <a:pt x="229235" y="676275"/>
                    <a:pt x="234569" y="677291"/>
                  </a:cubicBezTo>
                  <a:cubicBezTo>
                    <a:pt x="235077" y="679069"/>
                    <a:pt x="236474" y="679958"/>
                    <a:pt x="238125" y="680847"/>
                  </a:cubicBezTo>
                  <a:cubicBezTo>
                    <a:pt x="242443" y="683006"/>
                    <a:pt x="247015" y="684784"/>
                    <a:pt x="251841" y="685419"/>
                  </a:cubicBezTo>
                  <a:cubicBezTo>
                    <a:pt x="259842" y="686435"/>
                    <a:pt x="264668" y="687705"/>
                    <a:pt x="268478" y="687705"/>
                  </a:cubicBezTo>
                  <a:cubicBezTo>
                    <a:pt x="274701" y="687705"/>
                    <a:pt x="278130" y="684403"/>
                    <a:pt x="288290" y="671322"/>
                  </a:cubicBezTo>
                  <a:cubicBezTo>
                    <a:pt x="295148" y="662686"/>
                    <a:pt x="301752" y="653796"/>
                    <a:pt x="309118" y="645541"/>
                  </a:cubicBezTo>
                  <a:cubicBezTo>
                    <a:pt x="328676" y="623189"/>
                    <a:pt x="346075" y="599694"/>
                    <a:pt x="348869" y="568706"/>
                  </a:cubicBezTo>
                  <a:cubicBezTo>
                    <a:pt x="344805" y="566801"/>
                    <a:pt x="340995" y="565912"/>
                    <a:pt x="337312" y="565912"/>
                  </a:cubicBezTo>
                  <a:cubicBezTo>
                    <a:pt x="328930" y="565912"/>
                    <a:pt x="321564" y="570484"/>
                    <a:pt x="315849" y="579755"/>
                  </a:cubicBezTo>
                  <a:cubicBezTo>
                    <a:pt x="309880" y="584073"/>
                    <a:pt x="305689" y="589788"/>
                    <a:pt x="301752" y="595884"/>
                  </a:cubicBezTo>
                  <a:cubicBezTo>
                    <a:pt x="296037" y="604901"/>
                    <a:pt x="289941" y="613537"/>
                    <a:pt x="281940" y="620649"/>
                  </a:cubicBezTo>
                  <a:cubicBezTo>
                    <a:pt x="281813" y="621411"/>
                    <a:pt x="281305" y="622046"/>
                    <a:pt x="280797" y="622046"/>
                  </a:cubicBezTo>
                  <a:cubicBezTo>
                    <a:pt x="280670" y="622046"/>
                    <a:pt x="280416" y="621919"/>
                    <a:pt x="280289" y="621792"/>
                  </a:cubicBezTo>
                  <a:cubicBezTo>
                    <a:pt x="280289" y="621792"/>
                    <a:pt x="280289" y="621792"/>
                    <a:pt x="280289" y="621792"/>
                  </a:cubicBezTo>
                  <a:cubicBezTo>
                    <a:pt x="279654" y="620903"/>
                    <a:pt x="279654" y="619506"/>
                    <a:pt x="279400" y="618363"/>
                  </a:cubicBezTo>
                  <a:cubicBezTo>
                    <a:pt x="280035" y="617474"/>
                    <a:pt x="280670" y="616585"/>
                    <a:pt x="281178" y="615696"/>
                  </a:cubicBezTo>
                  <a:cubicBezTo>
                    <a:pt x="286131" y="588899"/>
                    <a:pt x="291846" y="562102"/>
                    <a:pt x="295783" y="535178"/>
                  </a:cubicBezTo>
                  <a:cubicBezTo>
                    <a:pt x="302641" y="489204"/>
                    <a:pt x="307340" y="442976"/>
                    <a:pt x="303784" y="396494"/>
                  </a:cubicBezTo>
                  <a:cubicBezTo>
                    <a:pt x="296291" y="296291"/>
                    <a:pt x="264414" y="205613"/>
                    <a:pt x="198882" y="127508"/>
                  </a:cubicBezTo>
                  <a:cubicBezTo>
                    <a:pt x="161417" y="82804"/>
                    <a:pt x="117856" y="46228"/>
                    <a:pt x="66294" y="19050"/>
                  </a:cubicBezTo>
                  <a:cubicBezTo>
                    <a:pt x="51816" y="11557"/>
                    <a:pt x="37084" y="4826"/>
                    <a:pt x="21209" y="762"/>
                  </a:cubicBezTo>
                  <a:cubicBezTo>
                    <a:pt x="19939" y="381"/>
                    <a:pt x="17907" y="0"/>
                    <a:pt x="1600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0848" y="148082"/>
              <a:ext cx="2159" cy="1778"/>
            </a:xfrm>
            <a:custGeom>
              <a:avLst/>
              <a:gdLst/>
              <a:ahLst/>
              <a:cxnLst/>
              <a:rect l="l" t="t" r="r" b="b"/>
              <a:pathLst>
                <a:path w="2159" h="1778">
                  <a:moveTo>
                    <a:pt x="0" y="0"/>
                  </a:moveTo>
                  <a:cubicBezTo>
                    <a:pt x="762" y="635"/>
                    <a:pt x="1524" y="1270"/>
                    <a:pt x="2159" y="1778"/>
                  </a:cubicBezTo>
                  <a:cubicBezTo>
                    <a:pt x="889" y="1778"/>
                    <a:pt x="254" y="114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982248" y="1395892"/>
            <a:ext cx="2510259" cy="1152490"/>
          </a:xfrm>
          <a:custGeom>
            <a:avLst/>
            <a:gdLst/>
            <a:ahLst/>
            <a:cxnLst/>
            <a:rect l="l" t="t" r="r" b="b"/>
            <a:pathLst>
              <a:path w="2510259" h="1152490">
                <a:moveTo>
                  <a:pt x="0" y="0"/>
                </a:moveTo>
                <a:lnTo>
                  <a:pt x="2510259" y="0"/>
                </a:lnTo>
                <a:lnTo>
                  <a:pt x="2510259" y="1152490"/>
                </a:lnTo>
                <a:lnTo>
                  <a:pt x="0" y="11524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398699" y="3369146"/>
            <a:ext cx="64177" cy="64177"/>
            <a:chOff x="0" y="0"/>
            <a:chExt cx="66700" cy="667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33401"/>
                  </a:moveTo>
                  <a:cubicBezTo>
                    <a:pt x="66675" y="37846"/>
                    <a:pt x="65786" y="42037"/>
                    <a:pt x="64135" y="46101"/>
                  </a:cubicBezTo>
                  <a:cubicBezTo>
                    <a:pt x="62484" y="50165"/>
                    <a:pt x="60071" y="53848"/>
                    <a:pt x="56896" y="56896"/>
                  </a:cubicBezTo>
                  <a:cubicBezTo>
                    <a:pt x="53721" y="59944"/>
                    <a:pt x="50165" y="62484"/>
                    <a:pt x="46101" y="64135"/>
                  </a:cubicBezTo>
                  <a:cubicBezTo>
                    <a:pt x="42037" y="65786"/>
                    <a:pt x="37719" y="66675"/>
                    <a:pt x="33401" y="66675"/>
                  </a:cubicBezTo>
                  <a:cubicBezTo>
                    <a:pt x="29083" y="66675"/>
                    <a:pt x="24765" y="65786"/>
                    <a:pt x="20701" y="64135"/>
                  </a:cubicBezTo>
                  <a:cubicBezTo>
                    <a:pt x="16637" y="62484"/>
                    <a:pt x="12954" y="60071"/>
                    <a:pt x="9906" y="56896"/>
                  </a:cubicBezTo>
                  <a:cubicBezTo>
                    <a:pt x="6858" y="53721"/>
                    <a:pt x="4191" y="50165"/>
                    <a:pt x="2540" y="46101"/>
                  </a:cubicBezTo>
                  <a:cubicBezTo>
                    <a:pt x="889" y="42037"/>
                    <a:pt x="0" y="37719"/>
                    <a:pt x="0" y="33401"/>
                  </a:cubicBezTo>
                  <a:cubicBezTo>
                    <a:pt x="0" y="29083"/>
                    <a:pt x="889" y="24765"/>
                    <a:pt x="2540" y="20701"/>
                  </a:cubicBezTo>
                  <a:cubicBezTo>
                    <a:pt x="4191" y="16637"/>
                    <a:pt x="6604" y="12954"/>
                    <a:pt x="9779" y="9779"/>
                  </a:cubicBezTo>
                  <a:cubicBezTo>
                    <a:pt x="12954" y="6604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8442495" y="3954693"/>
            <a:ext cx="64177" cy="64177"/>
            <a:chOff x="0" y="0"/>
            <a:chExt cx="66700" cy="667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33401"/>
                  </a:moveTo>
                  <a:cubicBezTo>
                    <a:pt x="66675" y="37846"/>
                    <a:pt x="65786" y="42037"/>
                    <a:pt x="64135" y="46101"/>
                  </a:cubicBezTo>
                  <a:cubicBezTo>
                    <a:pt x="62484" y="50165"/>
                    <a:pt x="60071" y="53848"/>
                    <a:pt x="56896" y="56896"/>
                  </a:cubicBezTo>
                  <a:cubicBezTo>
                    <a:pt x="53721" y="59944"/>
                    <a:pt x="50165" y="62484"/>
                    <a:pt x="46101" y="64135"/>
                  </a:cubicBezTo>
                  <a:cubicBezTo>
                    <a:pt x="42037" y="65786"/>
                    <a:pt x="37719" y="66675"/>
                    <a:pt x="33401" y="66675"/>
                  </a:cubicBezTo>
                  <a:cubicBezTo>
                    <a:pt x="29083" y="66675"/>
                    <a:pt x="24765" y="65786"/>
                    <a:pt x="20701" y="64135"/>
                  </a:cubicBezTo>
                  <a:cubicBezTo>
                    <a:pt x="16637" y="62484"/>
                    <a:pt x="12954" y="60071"/>
                    <a:pt x="9906" y="56896"/>
                  </a:cubicBezTo>
                  <a:cubicBezTo>
                    <a:pt x="6858" y="53721"/>
                    <a:pt x="4191" y="50165"/>
                    <a:pt x="2540" y="46101"/>
                  </a:cubicBezTo>
                  <a:cubicBezTo>
                    <a:pt x="889" y="42037"/>
                    <a:pt x="0" y="37719"/>
                    <a:pt x="0" y="33401"/>
                  </a:cubicBezTo>
                  <a:cubicBezTo>
                    <a:pt x="0" y="29083"/>
                    <a:pt x="889" y="24765"/>
                    <a:pt x="2540" y="20701"/>
                  </a:cubicBezTo>
                  <a:cubicBezTo>
                    <a:pt x="4191" y="16637"/>
                    <a:pt x="6604" y="12954"/>
                    <a:pt x="9779" y="9779"/>
                  </a:cubicBezTo>
                  <a:cubicBezTo>
                    <a:pt x="12954" y="6604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8568915" y="2751067"/>
            <a:ext cx="64177" cy="64177"/>
            <a:chOff x="0" y="0"/>
            <a:chExt cx="66700" cy="667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33401"/>
                  </a:moveTo>
                  <a:cubicBezTo>
                    <a:pt x="66675" y="37846"/>
                    <a:pt x="65786" y="42037"/>
                    <a:pt x="64135" y="46101"/>
                  </a:cubicBezTo>
                  <a:cubicBezTo>
                    <a:pt x="62484" y="50165"/>
                    <a:pt x="60071" y="53848"/>
                    <a:pt x="56896" y="56896"/>
                  </a:cubicBezTo>
                  <a:cubicBezTo>
                    <a:pt x="53721" y="59944"/>
                    <a:pt x="50165" y="62484"/>
                    <a:pt x="46101" y="64135"/>
                  </a:cubicBezTo>
                  <a:cubicBezTo>
                    <a:pt x="42037" y="65786"/>
                    <a:pt x="37719" y="66675"/>
                    <a:pt x="33401" y="66675"/>
                  </a:cubicBezTo>
                  <a:cubicBezTo>
                    <a:pt x="29083" y="66675"/>
                    <a:pt x="24765" y="65786"/>
                    <a:pt x="20701" y="64135"/>
                  </a:cubicBezTo>
                  <a:cubicBezTo>
                    <a:pt x="16637" y="62484"/>
                    <a:pt x="12954" y="60071"/>
                    <a:pt x="9906" y="56896"/>
                  </a:cubicBezTo>
                  <a:cubicBezTo>
                    <a:pt x="6858" y="53721"/>
                    <a:pt x="4191" y="50165"/>
                    <a:pt x="2540" y="46101"/>
                  </a:cubicBezTo>
                  <a:cubicBezTo>
                    <a:pt x="889" y="42037"/>
                    <a:pt x="0" y="37719"/>
                    <a:pt x="0" y="33401"/>
                  </a:cubicBezTo>
                  <a:cubicBezTo>
                    <a:pt x="0" y="29083"/>
                    <a:pt x="889" y="24765"/>
                    <a:pt x="2540" y="20701"/>
                  </a:cubicBezTo>
                  <a:cubicBezTo>
                    <a:pt x="4191" y="16637"/>
                    <a:pt x="6604" y="12954"/>
                    <a:pt x="9779" y="9779"/>
                  </a:cubicBezTo>
                  <a:cubicBezTo>
                    <a:pt x="12954" y="6604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8647361" y="4555609"/>
            <a:ext cx="64177" cy="64177"/>
            <a:chOff x="0" y="0"/>
            <a:chExt cx="66700" cy="667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66675" h="66675">
                  <a:moveTo>
                    <a:pt x="66675" y="33401"/>
                  </a:moveTo>
                  <a:cubicBezTo>
                    <a:pt x="66675" y="37846"/>
                    <a:pt x="65786" y="42037"/>
                    <a:pt x="64135" y="46101"/>
                  </a:cubicBezTo>
                  <a:cubicBezTo>
                    <a:pt x="62484" y="50165"/>
                    <a:pt x="60071" y="53848"/>
                    <a:pt x="56896" y="56896"/>
                  </a:cubicBezTo>
                  <a:cubicBezTo>
                    <a:pt x="53721" y="59944"/>
                    <a:pt x="50165" y="62484"/>
                    <a:pt x="46101" y="64135"/>
                  </a:cubicBezTo>
                  <a:cubicBezTo>
                    <a:pt x="42037" y="65786"/>
                    <a:pt x="37719" y="66675"/>
                    <a:pt x="33401" y="66675"/>
                  </a:cubicBezTo>
                  <a:cubicBezTo>
                    <a:pt x="29083" y="66675"/>
                    <a:pt x="24765" y="65786"/>
                    <a:pt x="20701" y="64135"/>
                  </a:cubicBezTo>
                  <a:cubicBezTo>
                    <a:pt x="16637" y="62484"/>
                    <a:pt x="12954" y="60071"/>
                    <a:pt x="9906" y="56896"/>
                  </a:cubicBezTo>
                  <a:cubicBezTo>
                    <a:pt x="6858" y="53721"/>
                    <a:pt x="4191" y="50165"/>
                    <a:pt x="2540" y="46101"/>
                  </a:cubicBezTo>
                  <a:cubicBezTo>
                    <a:pt x="889" y="42037"/>
                    <a:pt x="0" y="37719"/>
                    <a:pt x="0" y="33401"/>
                  </a:cubicBezTo>
                  <a:cubicBezTo>
                    <a:pt x="0" y="29083"/>
                    <a:pt x="889" y="24765"/>
                    <a:pt x="2540" y="20701"/>
                  </a:cubicBezTo>
                  <a:cubicBezTo>
                    <a:pt x="4191" y="16637"/>
                    <a:pt x="6604" y="12954"/>
                    <a:pt x="9779" y="9779"/>
                  </a:cubicBezTo>
                  <a:cubicBezTo>
                    <a:pt x="12954" y="6604"/>
                    <a:pt x="16510" y="4191"/>
                    <a:pt x="20574" y="2540"/>
                  </a:cubicBezTo>
                  <a:cubicBezTo>
                    <a:pt x="24638" y="889"/>
                    <a:pt x="28956" y="0"/>
                    <a:pt x="33274" y="0"/>
                  </a:cubicBezTo>
                  <a:cubicBezTo>
                    <a:pt x="37592" y="0"/>
                    <a:pt x="41910" y="889"/>
                    <a:pt x="45974" y="2540"/>
                  </a:cubicBezTo>
                  <a:cubicBezTo>
                    <a:pt x="50038" y="4191"/>
                    <a:pt x="53721" y="6604"/>
                    <a:pt x="56769" y="9779"/>
                  </a:cubicBezTo>
                  <a:cubicBezTo>
                    <a:pt x="59817" y="12954"/>
                    <a:pt x="62357" y="16510"/>
                    <a:pt x="64008" y="20574"/>
                  </a:cubicBezTo>
                  <a:cubicBezTo>
                    <a:pt x="65659" y="24638"/>
                    <a:pt x="66548" y="28956"/>
                    <a:pt x="66548" y="3327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3" name="Freeform 23"/>
          <p:cNvSpPr/>
          <p:nvPr/>
        </p:nvSpPr>
        <p:spPr>
          <a:xfrm>
            <a:off x="8691926" y="6304973"/>
            <a:ext cx="3108498" cy="1768325"/>
          </a:xfrm>
          <a:custGeom>
            <a:avLst/>
            <a:gdLst/>
            <a:ahLst/>
            <a:cxnLst/>
            <a:rect l="l" t="t" r="r" b="b"/>
            <a:pathLst>
              <a:path w="3108498" h="1768325">
                <a:moveTo>
                  <a:pt x="0" y="0"/>
                </a:moveTo>
                <a:lnTo>
                  <a:pt x="3108498" y="0"/>
                </a:lnTo>
                <a:lnTo>
                  <a:pt x="3108498" y="1768325"/>
                </a:lnTo>
                <a:lnTo>
                  <a:pt x="0" y="1768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6" name="TextBox 36"/>
          <p:cNvSpPr txBox="1"/>
          <p:nvPr/>
        </p:nvSpPr>
        <p:spPr>
          <a:xfrm>
            <a:off x="5503735" y="824654"/>
            <a:ext cx="6580311" cy="1038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19"/>
              </a:lnSpc>
            </a:pPr>
            <a:r>
              <a:rPr lang="en-US" sz="4800">
                <a:solidFill>
                  <a:srgbClr val="212121"/>
                </a:solidFill>
                <a:latin typeface="League Gothic"/>
                <a:ea typeface="League Gothic"/>
                <a:cs typeface="League Gothic"/>
                <a:sym typeface="League Gothic"/>
              </a:rPr>
              <a:t>1.</a:t>
            </a:r>
            <a:r>
              <a:rPr lang="en-US" sz="480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 </a:t>
            </a:r>
            <a:r>
              <a:rPr lang="en-US" sz="4800">
                <a:solidFill>
                  <a:srgbClr val="212121"/>
                </a:solidFill>
                <a:latin typeface="League Gothic"/>
                <a:ea typeface="League Gothic"/>
                <a:cs typeface="League Gothic"/>
                <a:sym typeface="League Gothic"/>
              </a:rPr>
              <a:t>FÁZE</a:t>
            </a:r>
            <a:endParaRPr lang="cs-CZ" sz="4800">
              <a:ea typeface="Calibri"/>
              <a:cs typeface="Calibri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5837487" y="3273279"/>
            <a:ext cx="2184820" cy="31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846" b="1" err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Začíná</a:t>
            </a:r>
            <a:r>
              <a:rPr lang="en-US" sz="1846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46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</a:t>
            </a:r>
            <a:r>
              <a:rPr lang="cs-CZ" sz="1846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5</a:t>
            </a:r>
            <a:r>
              <a:rPr lang="en-US" sz="1846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 </a:t>
            </a:r>
            <a:r>
              <a:rPr lang="en-US" sz="1846" b="1" err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září</a:t>
            </a:r>
            <a:r>
              <a:rPr lang="en-US" sz="1846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v 8:00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771954" y="9171590"/>
            <a:ext cx="2350325" cy="31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846" b="1" err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Končí</a:t>
            </a:r>
            <a:r>
              <a:rPr lang="en-US" sz="1846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cs-CZ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11</a:t>
            </a:r>
            <a:r>
              <a:rPr lang="en-US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 </a:t>
            </a:r>
            <a:r>
              <a:rPr lang="en-US" sz="1846" b="1" err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října</a:t>
            </a:r>
            <a:r>
              <a:rPr lang="en-US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v 23:59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19425" y="8163976"/>
            <a:ext cx="2311112" cy="31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846" b="1" err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Začíná</a:t>
            </a:r>
            <a:r>
              <a:rPr lang="en-US" sz="1846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</a:t>
            </a:r>
            <a:r>
              <a:rPr lang="cs-CZ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6</a:t>
            </a:r>
            <a:r>
              <a:rPr lang="en-US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 </a:t>
            </a:r>
            <a:r>
              <a:rPr lang="en-US" sz="1846" b="1" err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září</a:t>
            </a:r>
            <a:r>
              <a:rPr lang="en-US" sz="1846" b="1">
                <a:solidFill>
                  <a:srgbClr val="F4B9A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v 10:00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35306" y="4236904"/>
            <a:ext cx="2334517" cy="313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7"/>
              </a:lnSpc>
            </a:pPr>
            <a:r>
              <a:rPr lang="en-US" sz="1847" b="1" err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Končí</a:t>
            </a:r>
            <a:r>
              <a:rPr lang="en-US" sz="1847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47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</a:t>
            </a:r>
            <a:r>
              <a:rPr lang="cs-CZ" sz="1847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5</a:t>
            </a:r>
            <a:r>
              <a:rPr lang="en-US" sz="1847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 </a:t>
            </a:r>
            <a:r>
              <a:rPr lang="en-US" sz="1847" b="1" err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září</a:t>
            </a:r>
            <a:r>
              <a:rPr lang="en-US" sz="1847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47" b="1" err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ve</a:t>
            </a:r>
            <a:r>
              <a:rPr lang="en-US" sz="1847" b="1">
                <a:solidFill>
                  <a:srgbClr val="FFDE5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20:00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681107" y="5490194"/>
            <a:ext cx="3174284" cy="1119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42"/>
              </a:lnSpc>
            </a:pPr>
            <a:r>
              <a:rPr lang="en-US" sz="4800">
                <a:solidFill>
                  <a:srgbClr val="212121"/>
                </a:solidFill>
                <a:latin typeface="League Gothic"/>
                <a:ea typeface="League Gothic"/>
                <a:cs typeface="League Gothic"/>
                <a:sym typeface="League Gothic"/>
              </a:rPr>
              <a:t>2</a:t>
            </a:r>
            <a:r>
              <a:rPr lang="en-US" sz="6000">
                <a:solidFill>
                  <a:srgbClr val="212121"/>
                </a:solidFill>
                <a:latin typeface="League Gothic"/>
                <a:ea typeface="League Gothic"/>
                <a:cs typeface="League Gothic"/>
                <a:sym typeface="League Gothic"/>
              </a:rPr>
              <a:t>. </a:t>
            </a:r>
            <a:r>
              <a:rPr lang="en-US" sz="4800">
                <a:solidFill>
                  <a:srgbClr val="212121"/>
                </a:solidFill>
                <a:latin typeface="League Gothic"/>
                <a:ea typeface="League Gothic"/>
                <a:cs typeface="League Gothic"/>
                <a:sym typeface="League Gothic"/>
              </a:rPr>
              <a:t>FÁZE</a:t>
            </a:r>
          </a:p>
        </p:txBody>
      </p:sp>
      <p:sp>
        <p:nvSpPr>
          <p:cNvPr id="42" name="TextBox 42"/>
          <p:cNvSpPr txBox="1"/>
          <p:nvPr/>
        </p:nvSpPr>
        <p:spPr>
          <a:xfrm rot="911400">
            <a:off x="6029776" y="1993995"/>
            <a:ext cx="1655203" cy="94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82"/>
              </a:lnSpc>
            </a:pPr>
            <a:r>
              <a:rPr lang="en-US" sz="4000">
                <a:solidFill>
                  <a:srgbClr val="FFFFFF"/>
                </a:solidFill>
                <a:latin typeface="Lemon Tuesday"/>
                <a:ea typeface="Lemon Tuesday"/>
                <a:cs typeface="Lemon Tuesday"/>
                <a:sym typeface="Lemon Tuesday"/>
              </a:rPr>
              <a:t>Kdy?</a:t>
            </a:r>
          </a:p>
        </p:txBody>
      </p:sp>
      <p:sp>
        <p:nvSpPr>
          <p:cNvPr id="43" name="TextBox 43"/>
          <p:cNvSpPr txBox="1"/>
          <p:nvPr/>
        </p:nvSpPr>
        <p:spPr>
          <a:xfrm rot="596700">
            <a:off x="6102020" y="6688857"/>
            <a:ext cx="1945249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01"/>
              </a:lnSpc>
            </a:pPr>
            <a:r>
              <a:rPr lang="en-US" sz="4000">
                <a:solidFill>
                  <a:srgbClr val="FFFFFF"/>
                </a:solidFill>
                <a:latin typeface="Lemon Tuesday"/>
                <a:ea typeface="Lemon Tuesday"/>
                <a:cs typeface="Lemon Tuesday"/>
                <a:sym typeface="Lemon Tuesday"/>
              </a:rPr>
              <a:t>Kdy?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706580" y="6288696"/>
            <a:ext cx="3126277" cy="177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Limit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předmětů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zapsatelných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po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webu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:</a:t>
            </a:r>
            <a:r>
              <a:rPr lang="en-US" sz="1889" b="1">
                <a:solidFill>
                  <a:srgbClr val="FF914D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</a:p>
          <a:p>
            <a:pPr algn="ctr">
              <a:lnSpc>
                <a:spcPts val="3724"/>
              </a:lnSpc>
            </a:pPr>
            <a:r>
              <a:rPr lang="en-US" sz="2660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10 </a:t>
            </a:r>
          </a:p>
          <a:p>
            <a:pPr algn="ctr">
              <a:lnSpc>
                <a:spcPts val="2598"/>
              </a:lnSpc>
            </a:pPr>
            <a:r>
              <a:rPr lang="en-US" sz="1889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(</a:t>
            </a:r>
            <a:r>
              <a:rPr lang="en-US" sz="1889" b="1" err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včetně</a:t>
            </a:r>
            <a:r>
              <a:rPr lang="en-US" sz="1889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89" b="1" err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zapsaných</a:t>
            </a:r>
            <a:r>
              <a:rPr lang="en-US" sz="1889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89" b="1" err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předmětů</a:t>
            </a:r>
            <a:r>
              <a:rPr lang="en-US" sz="1889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z 1. </a:t>
            </a:r>
            <a:r>
              <a:rPr lang="en-US" sz="1889" b="1" err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fáze</a:t>
            </a:r>
            <a:r>
              <a:rPr lang="en-US" sz="1889" b="1">
                <a:solidFill>
                  <a:srgbClr val="72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)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001960" y="1379120"/>
            <a:ext cx="2523474" cy="116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Limit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předmětů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zapsatelných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po </a:t>
            </a:r>
            <a:r>
              <a:rPr lang="en-US" sz="188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webu</a:t>
            </a:r>
            <a:r>
              <a:rPr lang="en-US" sz="188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:</a:t>
            </a:r>
            <a:r>
              <a:rPr lang="en-US" sz="1889" b="1">
                <a:solidFill>
                  <a:srgbClr val="FF914D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</a:p>
          <a:p>
            <a:pPr algn="ctr">
              <a:lnSpc>
                <a:spcPts val="3231"/>
              </a:lnSpc>
            </a:pPr>
            <a:r>
              <a:rPr lang="en-US" sz="2948" b="1">
                <a:solidFill>
                  <a:srgbClr val="AD5E2D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4 + </a:t>
            </a:r>
            <a:r>
              <a:rPr lang="en-US" sz="2948" b="1" err="1">
                <a:solidFill>
                  <a:srgbClr val="AD5E2D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paralelka</a:t>
            </a:r>
            <a:endParaRPr lang="en-US" sz="2948" b="1">
              <a:solidFill>
                <a:srgbClr val="AD5E2D"/>
              </a:solidFill>
              <a:latin typeface="Source Sans Pro Bold"/>
              <a:ea typeface="Source Sans Pro Bold"/>
              <a:cs typeface="Source Sans Pro Bold"/>
              <a:sym typeface="Source Sans Pro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0249319" y="2486413"/>
            <a:ext cx="39892" cy="418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863874" y="8330506"/>
            <a:ext cx="2995412" cy="112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4"/>
              </a:lnSpc>
            </a:pP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 </a:t>
            </a:r>
            <a:r>
              <a:rPr lang="en-US" sz="1600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všechny</a:t>
            </a:r>
            <a:r>
              <a:rPr lang="en-US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studující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povolen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zápis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všech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předmětů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algn="ctr">
              <a:lnSpc>
                <a:spcPts val="3296"/>
              </a:lnSpc>
            </a:pPr>
            <a:r>
              <a:rPr lang="en-US" sz="1600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Učitelské</a:t>
            </a:r>
            <a:r>
              <a:rPr lang="en-US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600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výjimky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lze</a:t>
            </a:r>
            <a:r>
              <a:rPr lang="en-US" sz="160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udělovat</a:t>
            </a:r>
            <a:endParaRPr lang="en-US" sz="160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lnSpc>
                <a:spcPts val="889"/>
              </a:lnSpc>
            </a:pPr>
            <a:r>
              <a:rPr lang="en-US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od 1</a:t>
            </a:r>
            <a:r>
              <a:rPr lang="cs-CZ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6</a:t>
            </a:r>
            <a:r>
              <a:rPr lang="en-US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 </a:t>
            </a:r>
            <a:r>
              <a:rPr lang="en-US" sz="1600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září</a:t>
            </a:r>
            <a:r>
              <a:rPr lang="en-US" sz="1600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10:00.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968419" y="2657863"/>
            <a:ext cx="2782179" cy="251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4"/>
              </a:lnSpc>
            </a:pP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 </a:t>
            </a: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bakalářské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studující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povolen</a:t>
            </a:r>
            <a:endParaRPr lang="en-US" sz="1539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8779197" y="2923726"/>
            <a:ext cx="3168084" cy="251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4"/>
              </a:lnSpc>
            </a:pP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zápis pouze </a:t>
            </a:r>
            <a:r>
              <a:rPr lang="en-US" sz="153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bakalářských předmětů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757963" y="3142593"/>
            <a:ext cx="3360395" cy="1236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 </a:t>
            </a: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magisterské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studující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povolen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zápis</a:t>
            </a:r>
            <a:endParaRPr lang="en-US" sz="1539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lnSpc>
                <a:spcPts val="769"/>
              </a:lnSpc>
            </a:pP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pouze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magisterských</a:t>
            </a:r>
            <a:r>
              <a:rPr lang="en-US" sz="1539" b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předmětů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  <a:p>
            <a:pPr algn="ctr">
              <a:lnSpc>
                <a:spcPts val="3849"/>
              </a:lnSpc>
            </a:pP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Výběr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paralelky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např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Prosemináře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 se</a:t>
            </a:r>
          </a:p>
          <a:p>
            <a:pPr algn="ctr">
              <a:lnSpc>
                <a:spcPts val="769"/>
              </a:lnSpc>
            </a:pPr>
            <a:r>
              <a:rPr lang="en-US" sz="1539" b="1" err="1">
                <a:solidFill>
                  <a:srgbClr val="0000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nezapočítává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do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limitu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4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předmětů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10767" y="4290955"/>
            <a:ext cx="2585350" cy="68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9"/>
              </a:lnSpc>
            </a:pP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Učitelské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výjimky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v 1.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fázi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nelze</a:t>
            </a:r>
            <a:endParaRPr lang="en-US" sz="1539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ctr">
              <a:lnSpc>
                <a:spcPts val="769"/>
              </a:lnSpc>
            </a:pPr>
            <a:r>
              <a:rPr lang="en-US" sz="1539" err="1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udělovat</a:t>
            </a:r>
            <a:r>
              <a:rPr lang="en-US" sz="153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3102610"/>
            <a:ext cx="15953207" cy="404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4555" lvl="1" indent="-441960" algn="l">
              <a:lnSpc>
                <a:spcPts val="5329"/>
              </a:lnSpc>
              <a:buFont typeface="Arial"/>
              <a:buChar char="•"/>
            </a:pP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Zpravidla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předměty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které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nejsou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Vašeho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studijního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plánu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ale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jsou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volně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k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registraci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ostatní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nabídky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předmětů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FHS UK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nebo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jiných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fakultách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</a:t>
            </a:r>
            <a:endParaRPr lang="en-US" sz="3600" spc="20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algn="l">
              <a:lnSpc>
                <a:spcPts val="5329"/>
              </a:lnSpc>
            </a:pPr>
            <a:endParaRPr lang="en-US" sz="3600" spc="20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884555" lvl="1" indent="-441960" algn="l">
              <a:lnSpc>
                <a:spcPts val="5329"/>
              </a:lnSpc>
              <a:buFont typeface="Arial"/>
              <a:buChar char="•"/>
            </a:pP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Penzum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kreditů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volitelné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předměty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lze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splnit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i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zápisem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povinně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volitelných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600" spc="20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předmětů</a:t>
            </a:r>
            <a:r>
              <a:rPr lang="en-US" sz="3600" spc="20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</a:t>
            </a:r>
            <a:endParaRPr lang="en-US" sz="3600" spc="20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11" y="1582131"/>
            <a:ext cx="16230600" cy="648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VOLITELNÉ PŘEDMĚTY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711" y="2664120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107E42-65C5-3AF4-7204-006A89109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6479DB3-F876-197A-B67D-B06F782B0DCC}"/>
              </a:ext>
            </a:extLst>
          </p:cNvPr>
          <p:cNvSpPr txBox="1"/>
          <p:nvPr/>
        </p:nvSpPr>
        <p:spPr>
          <a:xfrm>
            <a:off x="1035807" y="2567281"/>
            <a:ext cx="16560879" cy="60514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42595" lvl="1">
              <a:lnSpc>
                <a:spcPts val="5329"/>
              </a:lnSpc>
            </a:pPr>
            <a:r>
              <a:rPr lang="en-US" sz="3600" dirty="0">
                <a:latin typeface="Public Sans"/>
              </a:rPr>
              <a:t>Atestace, od jejichž získání neuplynulo déle než 4 roky.</a:t>
            </a:r>
            <a:endParaRPr lang="cs-CZ" sz="3600">
              <a:latin typeface="Public Sans"/>
            </a:endParaRPr>
          </a:p>
          <a:p>
            <a:pPr algn="l">
              <a:lnSpc>
                <a:spcPts val="5329"/>
              </a:lnSpc>
            </a:pPr>
            <a:endParaRPr lang="en-US" sz="3600" spc="20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442595" lvl="1">
              <a:lnSpc>
                <a:spcPts val="5329"/>
              </a:lnSpc>
            </a:pPr>
            <a:r>
              <a:rPr lang="en-US" sz="3600" dirty="0">
                <a:latin typeface="Public Sans"/>
                <a:sym typeface="Playfair Display"/>
              </a:rPr>
              <a:t>Lze uznat:</a:t>
            </a:r>
            <a:endParaRPr lang="en-US" sz="3600" dirty="0">
              <a:latin typeface="Public Sans"/>
              <a:ea typeface="Calibri"/>
              <a:cs typeface="Calibri"/>
            </a:endParaRPr>
          </a:p>
          <a:p>
            <a:pPr marL="1014095" lvl="1" indent="-571500">
              <a:lnSpc>
                <a:spcPts val="5329"/>
              </a:lnSpc>
              <a:buFont typeface="Arial"/>
              <a:buChar char="•"/>
            </a:pPr>
            <a:r>
              <a:rPr lang="en-US" sz="3600" dirty="0">
                <a:latin typeface="Public Sans"/>
                <a:ea typeface="Calibri"/>
                <a:cs typeface="Calibri"/>
              </a:rPr>
              <a:t>Předměty nad rámec povinného studijního plánu, z nějž žádáte o uznání;</a:t>
            </a:r>
          </a:p>
          <a:p>
            <a:pPr marL="1014095" lvl="1" indent="-571500">
              <a:lnSpc>
                <a:spcPts val="5329"/>
              </a:lnSpc>
              <a:buFont typeface="Arial"/>
              <a:buChar char="•"/>
            </a:pPr>
            <a:r>
              <a:rPr lang="en-US" sz="3600" dirty="0">
                <a:latin typeface="Public Sans"/>
                <a:ea typeface="Calibri"/>
                <a:cs typeface="Calibri"/>
              </a:rPr>
              <a:t>Předměty s jinou klasifikací než "dobře".</a:t>
            </a:r>
          </a:p>
          <a:p>
            <a:pPr marL="1014095" lvl="1" indent="-571500">
              <a:lnSpc>
                <a:spcPts val="5329"/>
              </a:lnSpc>
              <a:buFont typeface="Arial"/>
              <a:buChar char="•"/>
            </a:pPr>
            <a:endParaRPr lang="en-US" sz="3600" spc="20" dirty="0">
              <a:solidFill>
                <a:srgbClr val="2B2C30"/>
              </a:solidFill>
              <a:latin typeface="Public Sans"/>
              <a:ea typeface="Calibri"/>
              <a:cs typeface="Calibri"/>
            </a:endParaRPr>
          </a:p>
          <a:p>
            <a:pPr marL="442595" lvl="1">
              <a:lnSpc>
                <a:spcPts val="5329"/>
              </a:lnSpc>
            </a:pPr>
            <a:r>
              <a:rPr lang="en-US" sz="3600" dirty="0">
                <a:latin typeface="Public Sans"/>
                <a:ea typeface="Calibri"/>
                <a:cs typeface="Calibri"/>
              </a:rPr>
              <a:t>Předměty, které si chcete na jiném programu FHS nebo jiné fakultě UK zapsat souběžně se svým aktuálním studiem, zapisujte v SIS (nelze dodatečně žádat o jejich uznání).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09D4660-4FD5-9860-C19E-5CF91E451858}"/>
              </a:ext>
            </a:extLst>
          </p:cNvPr>
          <p:cNvSpPr txBox="1"/>
          <p:nvPr/>
        </p:nvSpPr>
        <p:spPr>
          <a:xfrm>
            <a:off x="1245736" y="858713"/>
            <a:ext cx="16230600" cy="62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00"/>
              </a:lnSpc>
              <a:spcBef>
                <a:spcPct val="0"/>
              </a:spcBef>
            </a:pPr>
            <a:r>
              <a:rPr lang="en-US" sz="3700" b="1" spc="843">
                <a:solidFill>
                  <a:srgbClr val="2B2C30"/>
                </a:solidFill>
                <a:latin typeface="Public Sans Bold"/>
                <a:sym typeface="Public Sans Bold"/>
              </a:rPr>
              <a:t>UZNÁNÍ PŘEDMĚTŮ Z PŘEDCHOZÍHO STUDIA</a:t>
            </a:r>
            <a:endParaRPr lang="en-US" sz="3700" b="1" spc="843">
              <a:solidFill>
                <a:srgbClr val="2B2C30"/>
              </a:solidFill>
              <a:latin typeface="Public Sans Bold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2DEC746-9AC3-8A1D-52CA-ACDF76DC505A}"/>
              </a:ext>
            </a:extLst>
          </p:cNvPr>
          <p:cNvSpPr/>
          <p:nvPr/>
        </p:nvSpPr>
        <p:spPr>
          <a:xfrm flipV="1">
            <a:off x="1028711" y="1897297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147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3927" y="1033462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1023921" y="1304319"/>
            <a:ext cx="16230600" cy="131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ELEKTRONICKÝ ZÁPIS DO NÁSLEDUJÍCÍHO ÚSEKU STUDIA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3921" y="3439794"/>
            <a:ext cx="15806030" cy="3407411"/>
            <a:chOff x="0" y="0"/>
            <a:chExt cx="21074706" cy="4543215"/>
          </a:xfrm>
        </p:grpSpPr>
        <p:sp>
          <p:nvSpPr>
            <p:cNvPr id="5" name="TextBox 5"/>
            <p:cNvSpPr txBox="1"/>
            <p:nvPr/>
          </p:nvSpPr>
          <p:spPr>
            <a:xfrm>
              <a:off x="0" y="-66675"/>
              <a:ext cx="21074706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05274"/>
              <a:ext cx="21074706" cy="3837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5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Povinná součást studia, má-li studující zájem pokračovat ve studiu</a:t>
              </a:r>
              <a:endParaRPr lang="en-US" sz="325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5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Probíhá elektronicky v SIS</a:t>
              </a:r>
              <a:endParaRPr lang="en-US" sz="325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5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Podmínkou úspěšného zápisu je splnění povinností za daný úsek studia</a:t>
              </a:r>
              <a:endParaRPr lang="en-US" sz="325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algn="l">
                <a:lnSpc>
                  <a:spcPts val="4619"/>
                </a:lnSpc>
              </a:pPr>
              <a:endParaRPr lang="en-US" sz="325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5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Poprvé Vás čeká až po splnění prvního ročníku studia</a:t>
              </a:r>
              <a:endParaRPr lang="en-US" sz="325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1232" y="-4045236"/>
            <a:ext cx="14983261" cy="10713246"/>
            <a:chOff x="0" y="0"/>
            <a:chExt cx="885787" cy="633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5787" cy="633350"/>
            </a:xfrm>
            <a:custGeom>
              <a:avLst/>
              <a:gdLst/>
              <a:ahLst/>
              <a:cxnLst/>
              <a:rect l="l" t="t" r="r" b="b"/>
              <a:pathLst>
                <a:path w="885787" h="633350">
                  <a:moveTo>
                    <a:pt x="442894" y="0"/>
                  </a:moveTo>
                  <a:cubicBezTo>
                    <a:pt x="198290" y="0"/>
                    <a:pt x="0" y="141780"/>
                    <a:pt x="0" y="316675"/>
                  </a:cubicBezTo>
                  <a:cubicBezTo>
                    <a:pt x="0" y="491570"/>
                    <a:pt x="198290" y="633350"/>
                    <a:pt x="442894" y="633350"/>
                  </a:cubicBezTo>
                  <a:cubicBezTo>
                    <a:pt x="687497" y="633350"/>
                    <a:pt x="885787" y="491570"/>
                    <a:pt x="885787" y="316675"/>
                  </a:cubicBezTo>
                  <a:cubicBezTo>
                    <a:pt x="885787" y="141780"/>
                    <a:pt x="687497" y="0"/>
                    <a:pt x="4428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3043" y="68902"/>
              <a:ext cx="719702" cy="505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PODMÍNKY PRO ABSOLVOVÁNÍ STUDIA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67141" y="1808193"/>
            <a:ext cx="15806030" cy="3121025"/>
            <a:chOff x="0" y="0"/>
            <a:chExt cx="21074706" cy="4161367"/>
          </a:xfrm>
        </p:grpSpPr>
        <p:sp>
          <p:nvSpPr>
            <p:cNvPr id="7" name="TextBox 7"/>
            <p:cNvSpPr txBox="1"/>
            <p:nvPr/>
          </p:nvSpPr>
          <p:spPr>
            <a:xfrm>
              <a:off x="0" y="-66675"/>
              <a:ext cx="21074706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05274"/>
              <a:ext cx="21074706" cy="3456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98830" lvl="1" indent="-399415" algn="l">
                <a:lnSpc>
                  <a:spcPts val="5180"/>
                </a:lnSpc>
                <a:buAutoNum type="arabicPeriod"/>
              </a:pPr>
              <a:r>
                <a:rPr lang="en-US" sz="37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Splnit všechny povinné předměty. </a:t>
              </a:r>
              <a:endParaRPr lang="en-US" sz="37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98830" lvl="1" indent="-399415" algn="l">
                <a:lnSpc>
                  <a:spcPts val="5180"/>
                </a:lnSpc>
                <a:buAutoNum type="arabicPeriod"/>
              </a:pPr>
              <a:r>
                <a:rPr lang="en-US" sz="37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Splnit minimum kreditů za povinně volitelné předměty. </a:t>
              </a:r>
              <a:endParaRPr lang="en-US" sz="37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98830" lvl="1" indent="-399415" algn="l">
                <a:lnSpc>
                  <a:spcPts val="5180"/>
                </a:lnSpc>
                <a:buAutoNum type="arabicPeriod"/>
              </a:pPr>
              <a:r>
                <a:rPr lang="en-US" sz="37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Celkem získat 120 kreditů</a:t>
              </a:r>
              <a:endParaRPr lang="en-US" sz="370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algn="l">
                <a:lnSpc>
                  <a:spcPts val="5180"/>
                </a:lnSpc>
              </a:pPr>
              <a:endParaRPr lang="en-US" sz="37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7141" y="5791471"/>
            <a:ext cx="16890060" cy="2985838"/>
            <a:chOff x="0" y="-66675"/>
            <a:chExt cx="22520080" cy="398111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66675"/>
              <a:ext cx="22520080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05273"/>
              <a:ext cx="22520080" cy="3209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60"/>
                </a:lnSpc>
              </a:pPr>
              <a:endParaRPr/>
            </a:p>
            <a:p>
              <a:pPr algn="l">
                <a:lnSpc>
                  <a:spcPts val="4760"/>
                </a:lnSpc>
              </a:pPr>
              <a:endParaRPr/>
            </a:p>
            <a:p>
              <a:pPr algn="l">
                <a:lnSpc>
                  <a:spcPts val="4760"/>
                </a:lnSpc>
              </a:pPr>
              <a:r>
                <a:rPr lang="en-US" sz="34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Veškeré informace o SZZk Vám včas poskytnou tajemnice a tajemníci programů. Podmínky absolvování s vyznamenáním se řídí Studijním a zkušebním řádem UK.</a:t>
              </a:r>
              <a:endParaRPr lang="en-US" sz="340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11" y="25173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1805764" y="1533191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DŮLEŽITÉ DOBY STUDIA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05764" y="3885658"/>
            <a:ext cx="3761659" cy="84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6"/>
              </a:lnSpc>
            </a:pPr>
            <a:r>
              <a:rPr lang="en-US" sz="3600" i="1" spc="18">
                <a:solidFill>
                  <a:srgbClr val="2B2C3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Standardní doba studia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49015" y="3762850"/>
            <a:ext cx="3761659" cy="125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6"/>
              </a:lnSpc>
            </a:pPr>
            <a:r>
              <a:rPr lang="en-US" sz="3600" i="1" spc="18">
                <a:solidFill>
                  <a:srgbClr val="2B2C3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Standardní doba studia navýšená o jeden rok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15421" y="3762850"/>
            <a:ext cx="3761659" cy="84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6"/>
              </a:lnSpc>
            </a:pPr>
            <a:r>
              <a:rPr lang="en-US" sz="3600" i="1" spc="18">
                <a:solidFill>
                  <a:srgbClr val="2B2C30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</a:rPr>
              <a:t>Maximální doba studia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05764" y="5085046"/>
            <a:ext cx="3569464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2 roky: je dána akreditací, je to doba, na kterou je rozvržen studijní plán.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35207" y="5181943"/>
            <a:ext cx="3772057" cy="234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3 roky; nevznikla-li studující*mu povinnost již dříve, je po uplynutí této doby povinen*na platit poplatek, nepočítá se do ní přerušení.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87099" y="4772368"/>
            <a:ext cx="3772057" cy="234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5 let; počítá se na 5*365 dní od prvního dne akademického roku, do nějž se studující zapíše, počítají se do ní i některé typy přerušení studia.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14196" y="1969343"/>
            <a:ext cx="7773804" cy="5063759"/>
            <a:chOff x="0" y="0"/>
            <a:chExt cx="2364475" cy="15401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4475" cy="1540190"/>
            </a:xfrm>
            <a:custGeom>
              <a:avLst/>
              <a:gdLst/>
              <a:ahLst/>
              <a:cxnLst/>
              <a:rect l="l" t="t" r="r" b="b"/>
              <a:pathLst>
                <a:path w="2364475" h="1540190">
                  <a:moveTo>
                    <a:pt x="0" y="0"/>
                  </a:moveTo>
                  <a:lnTo>
                    <a:pt x="2364475" y="0"/>
                  </a:lnTo>
                  <a:lnTo>
                    <a:pt x="2364475" y="1540190"/>
                  </a:lnTo>
                  <a:lnTo>
                    <a:pt x="0" y="154019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64475" cy="1568764"/>
            </a:xfrm>
            <a:prstGeom prst="rect">
              <a:avLst/>
            </a:prstGeom>
          </p:spPr>
          <p:txBody>
            <a:bodyPr lIns="68580" tIns="68580" rIns="68580" bIns="6858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26279" y="2342681"/>
            <a:ext cx="6552408" cy="4317083"/>
            <a:chOff x="0" y="0"/>
            <a:chExt cx="8736544" cy="575611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585" b="585"/>
            <a:stretch>
              <a:fillRect/>
            </a:stretch>
          </p:blipFill>
          <p:spPr>
            <a:xfrm>
              <a:off x="0" y="0"/>
              <a:ext cx="8736544" cy="5756111"/>
            </a:xfrm>
            <a:prstGeom prst="rect">
              <a:avLst/>
            </a:prstGeom>
          </p:spPr>
        </p:pic>
      </p:grpSp>
      <p:sp>
        <p:nvSpPr>
          <p:cNvPr id="7" name="AutoShape 7"/>
          <p:cNvSpPr/>
          <p:nvPr/>
        </p:nvSpPr>
        <p:spPr>
          <a:xfrm flipV="1">
            <a:off x="-5000824" y="1762454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Box 8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MŮŽETE POTŘEBOVAT VYŘÍDIT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78536" y="1736089"/>
            <a:ext cx="15806030" cy="3407411"/>
            <a:chOff x="0" y="0"/>
            <a:chExt cx="21074706" cy="454321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66675"/>
              <a:ext cx="21074706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05274"/>
              <a:ext cx="21074706" cy="3837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Přerušení studia,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Uznanou dobu rodičovství,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Změnu osobních údajů,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Změnu formy studia, </a:t>
              </a:r>
              <a:endParaRPr lang="en-US" sz="3200" dirty="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  <a:p>
              <a:pPr marL="711835" lvl="1" indent="-355600" algn="l">
                <a:lnSpc>
                  <a:spcPts val="461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Jakoukoli modifikaci studia z vážných důvodů</a:t>
              </a:r>
              <a:endParaRPr lang="en-US" sz="320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58199" y="6983096"/>
            <a:ext cx="16934259" cy="1921806"/>
            <a:chOff x="-293783" y="-66675"/>
            <a:chExt cx="22579012" cy="256240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66675"/>
              <a:ext cx="22266868" cy="632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293783" y="457740"/>
              <a:ext cx="22579012" cy="20379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625475" lvl="1" indent="-312420" algn="l">
                <a:lnSpc>
                  <a:spcPts val="4059"/>
                </a:lnSpc>
                <a:buFont typeface="Arial"/>
                <a:buChar char="•"/>
              </a:pPr>
              <a:r>
                <a:rPr lang="en-US" sz="3200" dirty="0">
                  <a:solidFill>
                    <a:srgbClr val="2B2C30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Vše se řídí SZŘ UK, Pravidly pro organizaci studia a podrobné návody, jak postupovat a jaké máte možnosti, naleznete v našich Častých tématech ohledně studia, které pravidelně aktualizuje Studijní oddělení.</a:t>
              </a:r>
              <a:endParaRPr lang="en-US" sz="3200">
                <a:solidFill>
                  <a:srgbClr val="2B2C30"/>
                </a:solidFill>
                <a:latin typeface="Public Sans"/>
                <a:ea typeface="Public Sans"/>
                <a:cs typeface="Public San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1801823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POPLATKY ZA STUDIUM 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1685917" y="2862208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211359" y="3281429"/>
            <a:ext cx="13575116" cy="309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1530" lvl="1" indent="-405765" algn="l">
              <a:lnSpc>
                <a:spcPts val="4888"/>
              </a:lnSpc>
              <a:buFont typeface="Arial"/>
              <a:buChar char="•"/>
            </a:pP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Poplatek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delší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studium (po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překročení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standardní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doby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navýšené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o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rok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za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každých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dalších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započatých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6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měsíců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studia)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vyměřuje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RUK</a:t>
            </a:r>
            <a:endParaRPr lang="cs-CZ" sz="3750" dirty="0">
              <a:latin typeface="Public Sans"/>
            </a:endParaRPr>
          </a:p>
          <a:p>
            <a:pPr marL="811530" lvl="1" indent="-405765">
              <a:lnSpc>
                <a:spcPts val="4888"/>
              </a:lnSpc>
              <a:buFont typeface="Arial"/>
              <a:buChar char="•"/>
            </a:pP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Podrobnosti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hledejte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stránkách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univerzity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webu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fakulty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Častých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tématech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ohledně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studia.</a:t>
            </a:r>
            <a:endParaRPr lang="en-US" sz="3750" spc="18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92848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STIPENDIA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-6493583" y="2432784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3126629" y="3281429"/>
            <a:ext cx="13575116" cy="3695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1530" lvl="1" indent="-405765" algn="r">
              <a:lnSpc>
                <a:spcPts val="4888"/>
              </a:lnSpc>
              <a:buFont typeface="Arial"/>
              <a:buChar char="•"/>
            </a:pP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Poplatky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za studium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plní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tzv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stipendijní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fond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fakulty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z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něhož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se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studujícím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vyplácejí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stipendia</a:t>
            </a:r>
            <a:endParaRPr lang="en-US" sz="3750" spc="18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algn="r">
              <a:lnSpc>
                <a:spcPts val="4888"/>
              </a:lnSpc>
            </a:pPr>
            <a:endParaRPr lang="en-US" sz="3750" spc="18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811530" lvl="1" indent="-405765" algn="r">
              <a:lnSpc>
                <a:spcPts val="4888"/>
              </a:lnSpc>
              <a:buFont typeface="Arial"/>
              <a:buChar char="•"/>
            </a:pPr>
            <a:r>
              <a:rPr lang="en-US" sz="3750" b="1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Druhy</a:t>
            </a:r>
            <a:r>
              <a:rPr lang="en-US" sz="3750" b="1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b="1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stipendií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: 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případech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zvláštního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zřetele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hodných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za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vynikající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studijní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výsledky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ubytovací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(v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pravomoci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RUK),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sociální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(v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pravomoci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RUK)</a:t>
            </a:r>
            <a:endParaRPr lang="en-US" sz="3750" spc="18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92848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STIPENDIUM ZA VYNIKAJÍCÍ STUDIJNÍ VÝSLEDKY 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-6493583" y="2432784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028700" y="3281429"/>
            <a:ext cx="15693494" cy="4314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1530" lvl="1" indent="-405765" algn="r">
              <a:lnSpc>
                <a:spcPts val="4888"/>
              </a:lnSpc>
              <a:buFont typeface="Arial"/>
              <a:buChar char="•"/>
            </a:pP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Mají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něj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nárok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všichni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studující</a:t>
            </a:r>
            <a:endParaRPr lang="en-US" sz="3750" spc="18" dirty="0" err="1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811530" lvl="1" indent="-405765" algn="r">
              <a:lnSpc>
                <a:spcPts val="4888"/>
              </a:lnSpc>
              <a:buFont typeface="Arial"/>
              <a:buChar char="•"/>
            </a:pP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Stipendium je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vypláceno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jednou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ročně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uplynulý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akademický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rok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týká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se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těch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osob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které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studují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aktuálním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akademickém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roce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k 30.11. (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překážkou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je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přerušení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nebo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ukončení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studia) a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zároveň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získali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v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uplynulém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akademickém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roce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alespoň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pět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známek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z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klasifikovaných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povinností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</a:t>
            </a:r>
            <a:endParaRPr lang="en-US" sz="3750" spc="18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811530" lvl="1" indent="-405765" algn="r">
              <a:lnSpc>
                <a:spcPts val="4888"/>
              </a:lnSpc>
              <a:buFont typeface="Arial"/>
              <a:buChar char="•"/>
            </a:pP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Výši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stipendia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pro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každý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AR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stanovuje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opatření</a:t>
            </a:r>
            <a:r>
              <a:rPr lang="en-US" sz="3750" spc="18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750" spc="18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děkanky</a:t>
            </a:r>
            <a:endParaRPr lang="en-US" sz="3750" spc="18" dirty="0" err="1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5431" y="208810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NA ZÁVĚR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43054"/>
            <a:ext cx="15940914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spc="15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Ujistěte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se </a:t>
            </a:r>
            <a:r>
              <a:rPr lang="en-US" sz="3000" spc="15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prosím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3000" spc="15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že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jste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dirty="0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zapsáni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*y do studia</a:t>
            </a:r>
            <a:endParaRPr lang="en-US" sz="3000" spc="15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Zkuste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přihlášení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do SIS v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roli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studujících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ještě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registrací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předmětů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endParaRPr lang="en-US" sz="3000" spc="15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Informace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od SO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prosíme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sledujte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našem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Instagramu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na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webu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. </a:t>
            </a:r>
            <a:endParaRPr lang="en-US" sz="3000" spc="15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  <a:p>
            <a:pPr marL="647700" lvl="1" indent="-323850">
              <a:lnSpc>
                <a:spcPts val="3900"/>
              </a:lnSpc>
              <a:buFont typeface="Arial"/>
              <a:buChar char="•"/>
            </a:pP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Imatrikulace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prvních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ročníků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proběhnou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v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Karolinu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 30.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září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,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podrobnosti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přijdou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e-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mailem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(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nutný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společenský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000" spc="15" err="1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oděv</a:t>
            </a:r>
            <a:r>
              <a:rPr lang="en-US" sz="3000" spc="15" dirty="0">
                <a:solidFill>
                  <a:srgbClr val="2B2C30"/>
                </a:solidFill>
                <a:latin typeface="Public Sans"/>
                <a:ea typeface="Playfair Display"/>
                <a:cs typeface="Playfair Display"/>
                <a:sym typeface="Playfair Display"/>
              </a:rPr>
              <a:t>).</a:t>
            </a:r>
            <a:endParaRPr lang="en-US" sz="3000" spc="15" dirty="0">
              <a:solidFill>
                <a:srgbClr val="2B2C30"/>
              </a:solidFill>
              <a:latin typeface="Public Sans"/>
              <a:ea typeface="Playfair Display"/>
              <a:cs typeface="Playfair Displ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63546" y="2592583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1016407" y="2998984"/>
            <a:ext cx="4933725" cy="3106312"/>
          </a:xfrm>
          <a:custGeom>
            <a:avLst/>
            <a:gdLst/>
            <a:ahLst/>
            <a:cxnLst/>
            <a:rect l="l" t="t" r="r" b="b"/>
            <a:pathLst>
              <a:path w="4933725" h="3106312">
                <a:moveTo>
                  <a:pt x="0" y="0"/>
                </a:moveTo>
                <a:lnTo>
                  <a:pt x="4933726" y="0"/>
                </a:lnTo>
                <a:lnTo>
                  <a:pt x="4933726" y="3106313"/>
                </a:lnTo>
                <a:lnTo>
                  <a:pt x="0" y="31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513" t="-201698" r="-135513" b="-1191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TextBox 4"/>
          <p:cNvSpPr txBox="1"/>
          <p:nvPr/>
        </p:nvSpPr>
        <p:spPr>
          <a:xfrm>
            <a:off x="1016407" y="1702377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STUDENTSKÝ PRŮKAZ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48400" y="5143500"/>
            <a:ext cx="10460649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spc="15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 </a:t>
            </a:r>
            <a:r>
              <a:rPr lang="en-US" sz="3000" spc="15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licencí</a:t>
            </a:r>
            <a:r>
              <a:rPr lang="en-US" sz="3000" spc="15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ISIC </a:t>
            </a:r>
            <a:r>
              <a:rPr lang="en-US" sz="3000" spc="15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nebo</a:t>
            </a:r>
            <a:r>
              <a:rPr lang="en-US" sz="3000" spc="15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bez</a:t>
            </a:r>
          </a:p>
          <a:p>
            <a:pPr marL="647700" lvl="1" indent="-323850" algn="l">
              <a:lnSpc>
                <a:spcPts val="3900"/>
              </a:lnSpc>
              <a:buFont typeface="Arial"/>
              <a:buChar char="•"/>
            </a:pPr>
            <a:r>
              <a:rPr lang="en-US" sz="3000" spc="15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Výdejní</a:t>
            </a:r>
            <a:r>
              <a:rPr lang="en-US" sz="3000" spc="15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centra 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B04EC0CE1599489912BC3BB6A99D24" ma:contentTypeVersion="8" ma:contentTypeDescription="Vytvoří nový dokument" ma:contentTypeScope="" ma:versionID="12ffc354f2e85421090f2b03a7abc1b1">
  <xsd:schema xmlns:xsd="http://www.w3.org/2001/XMLSchema" xmlns:xs="http://www.w3.org/2001/XMLSchema" xmlns:p="http://schemas.microsoft.com/office/2006/metadata/properties" xmlns:ns2="a52a04cd-abfc-406f-bfff-83bfc995ebc5" targetNamespace="http://schemas.microsoft.com/office/2006/metadata/properties" ma:root="true" ma:fieldsID="0e3a4e8a984157e2e08b0a7bd215e3f0" ns2:_="">
    <xsd:import namespace="a52a04cd-abfc-406f-bfff-83bfc995eb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2a04cd-abfc-406f-bfff-83bfc995e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2274C9-6439-4E5F-82C7-180D1AA46D37}">
  <ds:schemaRefs>
    <ds:schemaRef ds:uri="a52a04cd-abfc-406f-bfff-83bfc995eb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8101A32-8D88-4272-B1BE-1F3C87A1AC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0448EE-B663-4CBB-89EA-FB94807ABA5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Vlastní</PresentationFormat>
  <Slides>20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LŠ25_magistři2</dc:title>
  <cp:revision>56</cp:revision>
  <dcterms:created xsi:type="dcterms:W3CDTF">2006-08-16T00:00:00Z</dcterms:created>
  <dcterms:modified xsi:type="dcterms:W3CDTF">2026-09-09T10:55:31Z</dcterms:modified>
  <dc:identifier>DAGyw822c0o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0x0101005EB04EC0CE1599489912BC3BB6A99D24</vt:lpwstr>
  </property>
</Properties>
</file>