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6" r:id="rId3"/>
    <p:sldId id="260" r:id="rId4"/>
    <p:sldId id="287" r:id="rId5"/>
    <p:sldId id="279" r:id="rId6"/>
    <p:sldId id="280" r:id="rId7"/>
    <p:sldId id="281" r:id="rId8"/>
    <p:sldId id="290" r:id="rId9"/>
    <p:sldId id="282" r:id="rId10"/>
    <p:sldId id="284" r:id="rId11"/>
    <p:sldId id="286" r:id="rId12"/>
    <p:sldId id="285" r:id="rId13"/>
    <p:sldId id="258" r:id="rId14"/>
    <p:sldId id="275" r:id="rId15"/>
    <p:sldId id="274" r:id="rId16"/>
    <p:sldId id="262" r:id="rId17"/>
    <p:sldId id="277" r:id="rId18"/>
    <p:sldId id="267" r:id="rId19"/>
    <p:sldId id="273" r:id="rId20"/>
    <p:sldId id="263" r:id="rId21"/>
    <p:sldId id="268" r:id="rId22"/>
    <p:sldId id="269" r:id="rId23"/>
    <p:sldId id="270" r:id="rId24"/>
    <p:sldId id="271" r:id="rId25"/>
    <p:sldId id="265" r:id="rId26"/>
    <p:sldId id="272" r:id="rId27"/>
    <p:sldId id="291" r:id="rId28"/>
    <p:sldId id="26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4FBC38-E6C6-4583-A3D2-A535E05BEDF7}" v="11" dt="2024-01-25T16:37:16.2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a Havrdová" userId="f6dfadb668cbf357" providerId="LiveId" clId="{E04AEA6C-48F5-4C5E-9BB0-31E81F8C0ECE}"/>
    <pc:docChg chg="undo redo custSel addSld delSld modSld sldOrd">
      <pc:chgData name="Linda Havrdová" userId="f6dfadb668cbf357" providerId="LiveId" clId="{E04AEA6C-48F5-4C5E-9BB0-31E81F8C0ECE}" dt="2023-09-20T07:57:25.842" v="11650" actId="1076"/>
      <pc:docMkLst>
        <pc:docMk/>
      </pc:docMkLst>
      <pc:sldChg chg="addSp delSp modSp new del mod">
        <pc:chgData name="Linda Havrdová" userId="f6dfadb668cbf357" providerId="LiveId" clId="{E04AEA6C-48F5-4C5E-9BB0-31E81F8C0ECE}" dt="2023-09-15T15:42:57.414" v="439" actId="47"/>
        <pc:sldMkLst>
          <pc:docMk/>
          <pc:sldMk cId="1793938292" sldId="256"/>
        </pc:sldMkLst>
        <pc:spChg chg="mod">
          <ac:chgData name="Linda Havrdová" userId="f6dfadb668cbf357" providerId="LiveId" clId="{E04AEA6C-48F5-4C5E-9BB0-31E81F8C0ECE}" dt="2023-09-13T11:32:29.622" v="14" actId="20577"/>
          <ac:spMkLst>
            <pc:docMk/>
            <pc:sldMk cId="1793938292" sldId="256"/>
            <ac:spMk id="2" creationId="{22E6D361-70D8-8DCD-C368-102DFB7C7D1C}"/>
          </ac:spMkLst>
        </pc:spChg>
        <pc:picChg chg="add del">
          <ac:chgData name="Linda Havrdová" userId="f6dfadb668cbf357" providerId="LiveId" clId="{E04AEA6C-48F5-4C5E-9BB0-31E81F8C0ECE}" dt="2023-09-15T15:41:30.114" v="410"/>
          <ac:picMkLst>
            <pc:docMk/>
            <pc:sldMk cId="1793938292" sldId="256"/>
            <ac:picMk id="4" creationId="{80BDDC2C-F45B-8C0A-3773-C9334C45C15B}"/>
          </ac:picMkLst>
        </pc:picChg>
      </pc:sldChg>
      <pc:sldChg chg="addSp delSp modSp new del mod ord">
        <pc:chgData name="Linda Havrdová" userId="f6dfadb668cbf357" providerId="LiveId" clId="{E04AEA6C-48F5-4C5E-9BB0-31E81F8C0ECE}" dt="2023-09-18T20:32:43.132" v="9194" actId="47"/>
        <pc:sldMkLst>
          <pc:docMk/>
          <pc:sldMk cId="1724677110" sldId="257"/>
        </pc:sldMkLst>
        <pc:spChg chg="mod">
          <ac:chgData name="Linda Havrdová" userId="f6dfadb668cbf357" providerId="LiveId" clId="{E04AEA6C-48F5-4C5E-9BB0-31E81F8C0ECE}" dt="2023-09-13T11:32:36.929" v="30" actId="20577"/>
          <ac:spMkLst>
            <pc:docMk/>
            <pc:sldMk cId="1724677110" sldId="257"/>
            <ac:spMk id="2" creationId="{FCE10C35-4D25-FE35-2201-BA218BCE94B5}"/>
          </ac:spMkLst>
        </pc:spChg>
        <pc:spChg chg="del">
          <ac:chgData name="Linda Havrdová" userId="f6dfadb668cbf357" providerId="LiveId" clId="{E04AEA6C-48F5-4C5E-9BB0-31E81F8C0ECE}" dt="2023-09-13T11:33:30.896" v="82" actId="478"/>
          <ac:spMkLst>
            <pc:docMk/>
            <pc:sldMk cId="1724677110" sldId="257"/>
            <ac:spMk id="3" creationId="{76C384BB-64E6-298A-AFEE-AD22A46C7B64}"/>
          </ac:spMkLst>
        </pc:spChg>
        <pc:spChg chg="add mod">
          <ac:chgData name="Linda Havrdová" userId="f6dfadb668cbf357" providerId="LiveId" clId="{E04AEA6C-48F5-4C5E-9BB0-31E81F8C0ECE}" dt="2023-09-15T15:49:02.771" v="513" actId="20577"/>
          <ac:spMkLst>
            <pc:docMk/>
            <pc:sldMk cId="1724677110" sldId="257"/>
            <ac:spMk id="4" creationId="{F5644DE2-32A6-36EC-B2F7-201CF3B7A2B0}"/>
          </ac:spMkLst>
        </pc:spChg>
      </pc:sldChg>
      <pc:sldChg chg="addSp delSp modSp new mod setBg">
        <pc:chgData name="Linda Havrdová" userId="f6dfadb668cbf357" providerId="LiveId" clId="{E04AEA6C-48F5-4C5E-9BB0-31E81F8C0ECE}" dt="2023-09-18T11:20:11.598" v="8999" actId="1076"/>
        <pc:sldMkLst>
          <pc:docMk/>
          <pc:sldMk cId="2903833132" sldId="258"/>
        </pc:sldMkLst>
        <pc:spChg chg="del mod">
          <ac:chgData name="Linda Havrdová" userId="f6dfadb668cbf357" providerId="LiveId" clId="{E04AEA6C-48F5-4C5E-9BB0-31E81F8C0ECE}" dt="2023-09-18T09:24:50.132" v="7335" actId="478"/>
          <ac:spMkLst>
            <pc:docMk/>
            <pc:sldMk cId="2903833132" sldId="258"/>
            <ac:spMk id="2" creationId="{E185AE02-6727-283C-9D1B-FF7B16ABD74D}"/>
          </ac:spMkLst>
        </pc:spChg>
        <pc:spChg chg="del mod">
          <ac:chgData name="Linda Havrdová" userId="f6dfadb668cbf357" providerId="LiveId" clId="{E04AEA6C-48F5-4C5E-9BB0-31E81F8C0ECE}" dt="2023-09-18T09:45:26.893" v="7436" actId="478"/>
          <ac:spMkLst>
            <pc:docMk/>
            <pc:sldMk cId="2903833132" sldId="258"/>
            <ac:spMk id="3" creationId="{4867912B-CFF3-7CF3-0825-72107E282F5A}"/>
          </ac:spMkLst>
        </pc:spChg>
        <pc:spChg chg="add del mod">
          <ac:chgData name="Linda Havrdová" userId="f6dfadb668cbf357" providerId="LiveId" clId="{E04AEA6C-48F5-4C5E-9BB0-31E81F8C0ECE}" dt="2023-09-18T09:24:55.341" v="7337" actId="21"/>
          <ac:spMkLst>
            <pc:docMk/>
            <pc:sldMk cId="2903833132" sldId="258"/>
            <ac:spMk id="4" creationId="{C04A5CA0-35BA-41D4-04F7-8797996B5D68}"/>
          </ac:spMkLst>
        </pc:spChg>
        <pc:spChg chg="add mod">
          <ac:chgData name="Linda Havrdová" userId="f6dfadb668cbf357" providerId="LiveId" clId="{E04AEA6C-48F5-4C5E-9BB0-31E81F8C0ECE}" dt="2023-09-18T11:20:11.598" v="8999" actId="1076"/>
          <ac:spMkLst>
            <pc:docMk/>
            <pc:sldMk cId="2903833132" sldId="258"/>
            <ac:spMk id="5" creationId="{97DF12D7-2FAE-2E26-026E-54CE73E80583}"/>
          </ac:spMkLst>
        </pc:spChg>
        <pc:spChg chg="add del mod">
          <ac:chgData name="Linda Havrdová" userId="f6dfadb668cbf357" providerId="LiveId" clId="{E04AEA6C-48F5-4C5E-9BB0-31E81F8C0ECE}" dt="2023-09-18T09:24:52.112" v="7336" actId="478"/>
          <ac:spMkLst>
            <pc:docMk/>
            <pc:sldMk cId="2903833132" sldId="258"/>
            <ac:spMk id="7" creationId="{53A411FC-61D6-B70E-EE34-587F5B0B4789}"/>
          </ac:spMkLst>
        </pc:spChg>
        <pc:spChg chg="add mod ord">
          <ac:chgData name="Linda Havrdová" userId="f6dfadb668cbf357" providerId="LiveId" clId="{E04AEA6C-48F5-4C5E-9BB0-31E81F8C0ECE}" dt="2023-09-18T11:20:07.378" v="8998" actId="1076"/>
          <ac:spMkLst>
            <pc:docMk/>
            <pc:sldMk cId="2903833132" sldId="258"/>
            <ac:spMk id="8" creationId="{3CA5BADC-36B7-A4B4-6B8B-BED4F89A2032}"/>
          </ac:spMkLst>
        </pc:spChg>
        <pc:spChg chg="add del">
          <ac:chgData name="Linda Havrdová" userId="f6dfadb668cbf357" providerId="LiveId" clId="{E04AEA6C-48F5-4C5E-9BB0-31E81F8C0ECE}" dt="2023-09-18T09:55:07.246" v="7989" actId="26606"/>
          <ac:spMkLst>
            <pc:docMk/>
            <pc:sldMk cId="2903833132" sldId="258"/>
            <ac:spMk id="14" creationId="{F944E337-3E5D-4A1F-A5A1-2057F25B8A7B}"/>
          </ac:spMkLst>
        </pc:spChg>
        <pc:spChg chg="add del">
          <ac:chgData name="Linda Havrdová" userId="f6dfadb668cbf357" providerId="LiveId" clId="{E04AEA6C-48F5-4C5E-9BB0-31E81F8C0ECE}" dt="2023-09-18T09:55:07.246" v="7989" actId="26606"/>
          <ac:spMkLst>
            <pc:docMk/>
            <pc:sldMk cId="2903833132" sldId="258"/>
            <ac:spMk id="16" creationId="{4DA50D69-7CF7-4844-B844-A2B821C77F24}"/>
          </ac:spMkLst>
        </pc:spChg>
        <pc:spChg chg="add del">
          <ac:chgData name="Linda Havrdová" userId="f6dfadb668cbf357" providerId="LiveId" clId="{E04AEA6C-48F5-4C5E-9BB0-31E81F8C0ECE}" dt="2023-09-18T11:19:42.857" v="8991" actId="26606"/>
          <ac:spMkLst>
            <pc:docMk/>
            <pc:sldMk cId="2903833132" sldId="258"/>
            <ac:spMk id="15367" creationId="{F944E337-3E5D-4A1F-A5A1-2057F25B8A7B}"/>
          </ac:spMkLst>
        </pc:spChg>
        <pc:spChg chg="add del">
          <ac:chgData name="Linda Havrdová" userId="f6dfadb668cbf357" providerId="LiveId" clId="{E04AEA6C-48F5-4C5E-9BB0-31E81F8C0ECE}" dt="2023-09-18T11:19:42.857" v="8991" actId="26606"/>
          <ac:spMkLst>
            <pc:docMk/>
            <pc:sldMk cId="2903833132" sldId="258"/>
            <ac:spMk id="15369" creationId="{4DA50D69-7CF7-4844-B844-A2B821C77F24}"/>
          </ac:spMkLst>
        </pc:spChg>
        <pc:spChg chg="add del">
          <ac:chgData name="Linda Havrdová" userId="f6dfadb668cbf357" providerId="LiveId" clId="{E04AEA6C-48F5-4C5E-9BB0-31E81F8C0ECE}" dt="2023-09-18T11:19:42.848" v="8990" actId="26606"/>
          <ac:spMkLst>
            <pc:docMk/>
            <pc:sldMk cId="2903833132" sldId="258"/>
            <ac:spMk id="15374" creationId="{04C21BAE-6866-4C7A-A7EC-C1B2E572D5BE}"/>
          </ac:spMkLst>
        </pc:spChg>
        <pc:spChg chg="add del">
          <ac:chgData name="Linda Havrdová" userId="f6dfadb668cbf357" providerId="LiveId" clId="{E04AEA6C-48F5-4C5E-9BB0-31E81F8C0ECE}" dt="2023-09-18T11:19:42.848" v="8990" actId="26606"/>
          <ac:spMkLst>
            <pc:docMk/>
            <pc:sldMk cId="2903833132" sldId="258"/>
            <ac:spMk id="15376" creationId="{7E7D0C94-08B4-48AE-8813-CC4D60294F42}"/>
          </ac:spMkLst>
        </pc:spChg>
        <pc:spChg chg="add del">
          <ac:chgData name="Linda Havrdová" userId="f6dfadb668cbf357" providerId="LiveId" clId="{E04AEA6C-48F5-4C5E-9BB0-31E81F8C0ECE}" dt="2023-09-18T11:19:42.848" v="8990" actId="26606"/>
          <ac:spMkLst>
            <pc:docMk/>
            <pc:sldMk cId="2903833132" sldId="258"/>
            <ac:spMk id="15378" creationId="{DD0D366F-455D-4298-97E9-89785ADAEC06}"/>
          </ac:spMkLst>
        </pc:spChg>
        <pc:spChg chg="add del">
          <ac:chgData name="Linda Havrdová" userId="f6dfadb668cbf357" providerId="LiveId" clId="{E04AEA6C-48F5-4C5E-9BB0-31E81F8C0ECE}" dt="2023-09-18T11:19:42.848" v="8990" actId="26606"/>
          <ac:spMkLst>
            <pc:docMk/>
            <pc:sldMk cId="2903833132" sldId="258"/>
            <ac:spMk id="15380" creationId="{F0C518C2-0AA4-470C-87B9-9CBF428FBA25}"/>
          </ac:spMkLst>
        </pc:spChg>
        <pc:spChg chg="add">
          <ac:chgData name="Linda Havrdová" userId="f6dfadb668cbf357" providerId="LiveId" clId="{E04AEA6C-48F5-4C5E-9BB0-31E81F8C0ECE}" dt="2023-09-18T11:19:42.857" v="8991" actId="26606"/>
          <ac:spMkLst>
            <pc:docMk/>
            <pc:sldMk cId="2903833132" sldId="258"/>
            <ac:spMk id="15382" creationId="{23E547B5-89CF-4EC0-96DE-25771AED0799}"/>
          </ac:spMkLst>
        </pc:spChg>
        <pc:spChg chg="add">
          <ac:chgData name="Linda Havrdová" userId="f6dfadb668cbf357" providerId="LiveId" clId="{E04AEA6C-48F5-4C5E-9BB0-31E81F8C0ECE}" dt="2023-09-18T11:19:42.857" v="8991" actId="26606"/>
          <ac:spMkLst>
            <pc:docMk/>
            <pc:sldMk cId="2903833132" sldId="258"/>
            <ac:spMk id="15383" creationId="{3F0B8CEB-8279-4E5E-A0CE-1FC9F71736F2}"/>
          </ac:spMkLst>
        </pc:spChg>
        <pc:picChg chg="add del">
          <ac:chgData name="Linda Havrdová" userId="f6dfadb668cbf357" providerId="LiveId" clId="{E04AEA6C-48F5-4C5E-9BB0-31E81F8C0ECE}" dt="2023-09-18T09:54:39.984" v="7987" actId="478"/>
          <ac:picMkLst>
            <pc:docMk/>
            <pc:sldMk cId="2903833132" sldId="258"/>
            <ac:picMk id="10" creationId="{701A4F2F-D3E5-0AEE-9029-5517DB70D487}"/>
          </ac:picMkLst>
        </pc:picChg>
        <pc:picChg chg="add mod ord">
          <ac:chgData name="Linda Havrdová" userId="f6dfadb668cbf357" providerId="LiveId" clId="{E04AEA6C-48F5-4C5E-9BB0-31E81F8C0ECE}" dt="2023-09-18T11:19:42.857" v="8991" actId="26606"/>
          <ac:picMkLst>
            <pc:docMk/>
            <pc:sldMk cId="2903833132" sldId="258"/>
            <ac:picMk id="2050" creationId="{74D12A0D-27F7-C541-987D-CB5C1DFF6088}"/>
          </ac:picMkLst>
        </pc:picChg>
        <pc:picChg chg="add del mod">
          <ac:chgData name="Linda Havrdová" userId="f6dfadb668cbf357" providerId="LiveId" clId="{E04AEA6C-48F5-4C5E-9BB0-31E81F8C0ECE}" dt="2023-09-18T11:19:07.666" v="8987" actId="478"/>
          <ac:picMkLst>
            <pc:docMk/>
            <pc:sldMk cId="2903833132" sldId="258"/>
            <ac:picMk id="15362" creationId="{79A88AD9-549B-7637-3902-FF274A3A3F82}"/>
          </ac:picMkLst>
        </pc:picChg>
      </pc:sldChg>
      <pc:sldChg chg="modSp new del mod ord">
        <pc:chgData name="Linda Havrdová" userId="f6dfadb668cbf357" providerId="LiveId" clId="{E04AEA6C-48F5-4C5E-9BB0-31E81F8C0ECE}" dt="2023-09-13T11:40:18.101" v="403" actId="47"/>
        <pc:sldMkLst>
          <pc:docMk/>
          <pc:sldMk cId="849024642" sldId="259"/>
        </pc:sldMkLst>
        <pc:spChg chg="mod">
          <ac:chgData name="Linda Havrdová" userId="f6dfadb668cbf357" providerId="LiveId" clId="{E04AEA6C-48F5-4C5E-9BB0-31E81F8C0ECE}" dt="2023-09-13T11:32:47.480" v="50" actId="20577"/>
          <ac:spMkLst>
            <pc:docMk/>
            <pc:sldMk cId="849024642" sldId="259"/>
            <ac:spMk id="2" creationId="{97875AC4-19FA-4295-D6D2-3BAE0FE85CE1}"/>
          </ac:spMkLst>
        </pc:spChg>
      </pc:sldChg>
      <pc:sldChg chg="addSp delSp modSp new mod setBg">
        <pc:chgData name="Linda Havrdová" userId="f6dfadb668cbf357" providerId="LiveId" clId="{E04AEA6C-48F5-4C5E-9BB0-31E81F8C0ECE}" dt="2023-09-18T12:47:36.567" v="9022" actId="20577"/>
        <pc:sldMkLst>
          <pc:docMk/>
          <pc:sldMk cId="2165216740" sldId="260"/>
        </pc:sldMkLst>
        <pc:spChg chg="mod">
          <ac:chgData name="Linda Havrdová" userId="f6dfadb668cbf357" providerId="LiveId" clId="{E04AEA6C-48F5-4C5E-9BB0-31E81F8C0ECE}" dt="2023-09-18T11:11:48.583" v="8829" actId="1076"/>
          <ac:spMkLst>
            <pc:docMk/>
            <pc:sldMk cId="2165216740" sldId="260"/>
            <ac:spMk id="2" creationId="{55D3678F-96A3-CE37-42BE-A2E6A18750D7}"/>
          </ac:spMkLst>
        </pc:spChg>
        <pc:spChg chg="mod">
          <ac:chgData name="Linda Havrdová" userId="f6dfadb668cbf357" providerId="LiveId" clId="{E04AEA6C-48F5-4C5E-9BB0-31E81F8C0ECE}" dt="2023-09-18T12:47:36.567" v="9022" actId="20577"/>
          <ac:spMkLst>
            <pc:docMk/>
            <pc:sldMk cId="2165216740" sldId="260"/>
            <ac:spMk id="3" creationId="{92E52001-A1E3-43C4-4F50-E9AC2CEE339C}"/>
          </ac:spMkLst>
        </pc:spChg>
        <pc:spChg chg="add del">
          <ac:chgData name="Linda Havrdová" userId="f6dfadb668cbf357" providerId="LiveId" clId="{E04AEA6C-48F5-4C5E-9BB0-31E81F8C0ECE}" dt="2023-09-18T11:11:26.128" v="8824"/>
          <ac:spMkLst>
            <pc:docMk/>
            <pc:sldMk cId="2165216740" sldId="260"/>
            <ac:spMk id="5" creationId="{2A9C4ED3-0DEC-E262-B28A-F6534515FCCD}"/>
          </ac:spMkLst>
        </pc:spChg>
        <pc:spChg chg="add del">
          <ac:chgData name="Linda Havrdová" userId="f6dfadb668cbf357" providerId="LiveId" clId="{E04AEA6C-48F5-4C5E-9BB0-31E81F8C0ECE}" dt="2023-09-18T11:11:37.910" v="8826" actId="26606"/>
          <ac:spMkLst>
            <pc:docMk/>
            <pc:sldMk cId="2165216740" sldId="260"/>
            <ac:spMk id="1031" creationId="{F821940F-7A1D-4ACC-85B4-A932898ABB37}"/>
          </ac:spMkLst>
        </pc:spChg>
        <pc:spChg chg="add del">
          <ac:chgData name="Linda Havrdová" userId="f6dfadb668cbf357" providerId="LiveId" clId="{E04AEA6C-48F5-4C5E-9BB0-31E81F8C0ECE}" dt="2023-09-18T11:11:37.910" v="8826" actId="26606"/>
          <ac:spMkLst>
            <pc:docMk/>
            <pc:sldMk cId="2165216740" sldId="260"/>
            <ac:spMk id="1033" creationId="{16674508-81D3-48CF-96BF-7FC60EAA572A}"/>
          </ac:spMkLst>
        </pc:spChg>
        <pc:spChg chg="add">
          <ac:chgData name="Linda Havrdová" userId="f6dfadb668cbf357" providerId="LiveId" clId="{E04AEA6C-48F5-4C5E-9BB0-31E81F8C0ECE}" dt="2023-09-18T11:11:37.910" v="8826" actId="26606"/>
          <ac:spMkLst>
            <pc:docMk/>
            <pc:sldMk cId="2165216740" sldId="260"/>
            <ac:spMk id="1038" creationId="{21AC6A30-4F22-4C0F-B278-19C5B8A80C55}"/>
          </ac:spMkLst>
        </pc:spChg>
        <pc:spChg chg="add">
          <ac:chgData name="Linda Havrdová" userId="f6dfadb668cbf357" providerId="LiveId" clId="{E04AEA6C-48F5-4C5E-9BB0-31E81F8C0ECE}" dt="2023-09-18T11:11:37.910" v="8826" actId="26606"/>
          <ac:spMkLst>
            <pc:docMk/>
            <pc:sldMk cId="2165216740" sldId="260"/>
            <ac:spMk id="1040" creationId="{BB4335AD-65B1-44E4-90AF-264024FE4BD2}"/>
          </ac:spMkLst>
        </pc:spChg>
        <pc:picChg chg="add mod">
          <ac:chgData name="Linda Havrdová" userId="f6dfadb668cbf357" providerId="LiveId" clId="{E04AEA6C-48F5-4C5E-9BB0-31E81F8C0ECE}" dt="2023-09-18T11:11:37.910" v="8826" actId="26606"/>
          <ac:picMkLst>
            <pc:docMk/>
            <pc:sldMk cId="2165216740" sldId="260"/>
            <ac:picMk id="4" creationId="{65BE148E-A4E6-4607-D46A-9CE21F79BC72}"/>
          </ac:picMkLst>
        </pc:picChg>
        <pc:picChg chg="add mod ord">
          <ac:chgData name="Linda Havrdová" userId="f6dfadb668cbf357" providerId="LiveId" clId="{E04AEA6C-48F5-4C5E-9BB0-31E81F8C0ECE}" dt="2023-09-18T11:11:43.544" v="8827" actId="1076"/>
          <ac:picMkLst>
            <pc:docMk/>
            <pc:sldMk cId="2165216740" sldId="260"/>
            <ac:picMk id="6" creationId="{F1CE49C9-1D87-EF5B-0275-4F8E012FB28A}"/>
          </ac:picMkLst>
        </pc:picChg>
        <pc:picChg chg="add del mod">
          <ac:chgData name="Linda Havrdová" userId="f6dfadb668cbf357" providerId="LiveId" clId="{E04AEA6C-48F5-4C5E-9BB0-31E81F8C0ECE}" dt="2023-09-18T11:09:23.288" v="8809" actId="21"/>
          <ac:picMkLst>
            <pc:docMk/>
            <pc:sldMk cId="2165216740" sldId="260"/>
            <ac:picMk id="1026" creationId="{A26F469C-B1A7-938C-E0FD-EF9AE8582DF8}"/>
          </ac:picMkLst>
        </pc:picChg>
      </pc:sldChg>
      <pc:sldChg chg="addSp delSp modSp new del mod ord">
        <pc:chgData name="Linda Havrdová" userId="f6dfadb668cbf357" providerId="LiveId" clId="{E04AEA6C-48F5-4C5E-9BB0-31E81F8C0ECE}" dt="2023-09-18T07:16:58.685" v="3000" actId="47"/>
        <pc:sldMkLst>
          <pc:docMk/>
          <pc:sldMk cId="3024574178" sldId="261"/>
        </pc:sldMkLst>
        <pc:spChg chg="mod">
          <ac:chgData name="Linda Havrdová" userId="f6dfadb668cbf357" providerId="LiveId" clId="{E04AEA6C-48F5-4C5E-9BB0-31E81F8C0ECE}" dt="2023-09-18T06:34:45.681" v="1428" actId="2711"/>
          <ac:spMkLst>
            <pc:docMk/>
            <pc:sldMk cId="3024574178" sldId="261"/>
            <ac:spMk id="2" creationId="{A4336227-3DD2-E7EF-F4BB-5997DAA9B60F}"/>
          </ac:spMkLst>
        </pc:spChg>
        <pc:spChg chg="del">
          <ac:chgData name="Linda Havrdová" userId="f6dfadb668cbf357" providerId="LiveId" clId="{E04AEA6C-48F5-4C5E-9BB0-31E81F8C0ECE}" dt="2023-09-13T11:35:30.496" v="158" actId="478"/>
          <ac:spMkLst>
            <pc:docMk/>
            <pc:sldMk cId="3024574178" sldId="261"/>
            <ac:spMk id="3" creationId="{9EA0A46F-6540-5519-9CF4-456FE19A582E}"/>
          </ac:spMkLst>
        </pc:spChg>
        <pc:picChg chg="add del mod">
          <ac:chgData name="Linda Havrdová" userId="f6dfadb668cbf357" providerId="LiveId" clId="{E04AEA6C-48F5-4C5E-9BB0-31E81F8C0ECE}" dt="2023-09-18T06:47:59.899" v="2008" actId="478"/>
          <ac:picMkLst>
            <pc:docMk/>
            <pc:sldMk cId="3024574178" sldId="261"/>
            <ac:picMk id="3074" creationId="{DC676824-7B25-5254-06C0-71E33313FCF3}"/>
          </ac:picMkLst>
        </pc:picChg>
      </pc:sldChg>
      <pc:sldChg chg="addSp delSp modSp new mod ord setBg">
        <pc:chgData name="Linda Havrdová" userId="f6dfadb668cbf357" providerId="LiveId" clId="{E04AEA6C-48F5-4C5E-9BB0-31E81F8C0ECE}" dt="2023-09-18T11:15:27.751" v="8891" actId="20577"/>
        <pc:sldMkLst>
          <pc:docMk/>
          <pc:sldMk cId="79005710" sldId="262"/>
        </pc:sldMkLst>
        <pc:spChg chg="mod">
          <ac:chgData name="Linda Havrdová" userId="f6dfadb668cbf357" providerId="LiveId" clId="{E04AEA6C-48F5-4C5E-9BB0-31E81F8C0ECE}" dt="2023-09-18T11:13:04.667" v="8843" actId="1076"/>
          <ac:spMkLst>
            <pc:docMk/>
            <pc:sldMk cId="79005710" sldId="262"/>
            <ac:spMk id="2" creationId="{EF803508-EDCF-E6C5-F9DB-C90ED37F7548}"/>
          </ac:spMkLst>
        </pc:spChg>
        <pc:spChg chg="mod ord">
          <ac:chgData name="Linda Havrdová" userId="f6dfadb668cbf357" providerId="LiveId" clId="{E04AEA6C-48F5-4C5E-9BB0-31E81F8C0ECE}" dt="2023-09-18T11:15:27.751" v="8891" actId="20577"/>
          <ac:spMkLst>
            <pc:docMk/>
            <pc:sldMk cId="79005710" sldId="262"/>
            <ac:spMk id="3" creationId="{E87C0E9B-9405-5C72-9FF7-A10733F64B62}"/>
          </ac:spMkLst>
        </pc:spChg>
        <pc:spChg chg="add del">
          <ac:chgData name="Linda Havrdová" userId="f6dfadb668cbf357" providerId="LiveId" clId="{E04AEA6C-48F5-4C5E-9BB0-31E81F8C0ECE}" dt="2023-09-18T07:29:06.097" v="3983" actId="26606"/>
          <ac:spMkLst>
            <pc:docMk/>
            <pc:sldMk cId="79005710" sldId="262"/>
            <ac:spMk id="8200" creationId="{34D85B6A-FF18-4EFD-BD23-77FDE89EC5A0}"/>
          </ac:spMkLst>
        </pc:spChg>
        <pc:spChg chg="add del">
          <ac:chgData name="Linda Havrdová" userId="f6dfadb668cbf357" providerId="LiveId" clId="{E04AEA6C-48F5-4C5E-9BB0-31E81F8C0ECE}" dt="2023-09-18T07:29:06.097" v="3983" actId="26606"/>
          <ac:spMkLst>
            <pc:docMk/>
            <pc:sldMk cId="79005710" sldId="262"/>
            <ac:spMk id="8201" creationId="{E8AAB596-4870-4D7C-9F51-06F1F7367CCD}"/>
          </ac:spMkLst>
        </pc:spChg>
        <pc:spChg chg="add del">
          <ac:chgData name="Linda Havrdová" userId="f6dfadb668cbf357" providerId="LiveId" clId="{E04AEA6C-48F5-4C5E-9BB0-31E81F8C0ECE}" dt="2023-09-18T07:28:47.685" v="3979" actId="26606"/>
          <ac:spMkLst>
            <pc:docMk/>
            <pc:sldMk cId="79005710" sldId="262"/>
            <ac:spMk id="8203" creationId="{E698F7DB-50DA-4359-AB57-E3DA492A0074}"/>
          </ac:spMkLst>
        </pc:spChg>
        <pc:spChg chg="add del">
          <ac:chgData name="Linda Havrdová" userId="f6dfadb668cbf357" providerId="LiveId" clId="{E04AEA6C-48F5-4C5E-9BB0-31E81F8C0ECE}" dt="2023-09-18T07:28:47.685" v="3979" actId="26606"/>
          <ac:spMkLst>
            <pc:docMk/>
            <pc:sldMk cId="79005710" sldId="262"/>
            <ac:spMk id="8205" creationId="{640B2599-8958-480A-B5BB-A76A74D7084C}"/>
          </ac:spMkLst>
        </pc:spChg>
        <pc:spChg chg="add del">
          <ac:chgData name="Linda Havrdová" userId="f6dfadb668cbf357" providerId="LiveId" clId="{E04AEA6C-48F5-4C5E-9BB0-31E81F8C0ECE}" dt="2023-09-18T07:33:27.508" v="4116" actId="26606"/>
          <ac:spMkLst>
            <pc:docMk/>
            <pc:sldMk cId="79005710" sldId="262"/>
            <ac:spMk id="8206" creationId="{E698F7DB-50DA-4359-AB57-E3DA492A0074}"/>
          </ac:spMkLst>
        </pc:spChg>
        <pc:spChg chg="add del">
          <ac:chgData name="Linda Havrdová" userId="f6dfadb668cbf357" providerId="LiveId" clId="{E04AEA6C-48F5-4C5E-9BB0-31E81F8C0ECE}" dt="2023-09-18T07:33:27.508" v="4116" actId="26606"/>
          <ac:spMkLst>
            <pc:docMk/>
            <pc:sldMk cId="79005710" sldId="262"/>
            <ac:spMk id="8208" creationId="{640B2599-8958-480A-B5BB-A76A74D7084C}"/>
          </ac:spMkLst>
        </pc:spChg>
        <pc:spChg chg="add del">
          <ac:chgData name="Linda Havrdová" userId="f6dfadb668cbf357" providerId="LiveId" clId="{E04AEA6C-48F5-4C5E-9BB0-31E81F8C0ECE}" dt="2023-09-18T07:33:27.441" v="4115" actId="26606"/>
          <ac:spMkLst>
            <pc:docMk/>
            <pc:sldMk cId="79005710" sldId="262"/>
            <ac:spMk id="8213" creationId="{5EBC18B6-E5C3-4AD1-97A4-E6A3477A0BB9}"/>
          </ac:spMkLst>
        </pc:spChg>
        <pc:spChg chg="add del">
          <ac:chgData name="Linda Havrdová" userId="f6dfadb668cbf357" providerId="LiveId" clId="{E04AEA6C-48F5-4C5E-9BB0-31E81F8C0ECE}" dt="2023-09-18T07:33:27.441" v="4115" actId="26606"/>
          <ac:spMkLst>
            <pc:docMk/>
            <pc:sldMk cId="79005710" sldId="262"/>
            <ac:spMk id="8215" creationId="{136A4AB6-B72B-4CC6-ADCF-BE807B6C3D71}"/>
          </ac:spMkLst>
        </pc:spChg>
        <pc:spChg chg="add del">
          <ac:chgData name="Linda Havrdová" userId="f6dfadb668cbf357" providerId="LiveId" clId="{E04AEA6C-48F5-4C5E-9BB0-31E81F8C0ECE}" dt="2023-09-18T07:33:27.441" v="4115" actId="26606"/>
          <ac:spMkLst>
            <pc:docMk/>
            <pc:sldMk cId="79005710" sldId="262"/>
            <ac:spMk id="8217" creationId="{B35D540D-9486-4236-952A-F72DC52D79BF}"/>
          </ac:spMkLst>
        </pc:spChg>
        <pc:spChg chg="add del">
          <ac:chgData name="Linda Havrdová" userId="f6dfadb668cbf357" providerId="LiveId" clId="{E04AEA6C-48F5-4C5E-9BB0-31E81F8C0ECE}" dt="2023-09-18T11:12:37.635" v="8834" actId="26606"/>
          <ac:spMkLst>
            <pc:docMk/>
            <pc:sldMk cId="79005710" sldId="262"/>
            <ac:spMk id="8219" creationId="{E698F7DB-50DA-4359-AB57-E3DA492A0074}"/>
          </ac:spMkLst>
        </pc:spChg>
        <pc:spChg chg="add del">
          <ac:chgData name="Linda Havrdová" userId="f6dfadb668cbf357" providerId="LiveId" clId="{E04AEA6C-48F5-4C5E-9BB0-31E81F8C0ECE}" dt="2023-09-18T11:12:37.635" v="8834" actId="26606"/>
          <ac:spMkLst>
            <pc:docMk/>
            <pc:sldMk cId="79005710" sldId="262"/>
            <ac:spMk id="8220" creationId="{640B2599-8958-480A-B5BB-A76A74D7084C}"/>
          </ac:spMkLst>
        </pc:spChg>
        <pc:spChg chg="add">
          <ac:chgData name="Linda Havrdová" userId="f6dfadb668cbf357" providerId="LiveId" clId="{E04AEA6C-48F5-4C5E-9BB0-31E81F8C0ECE}" dt="2023-09-18T11:12:37.635" v="8834" actId="26606"/>
          <ac:spMkLst>
            <pc:docMk/>
            <pc:sldMk cId="79005710" sldId="262"/>
            <ac:spMk id="8225" creationId="{34D85B6A-FF18-4EFD-BD23-77FDE89EC5A0}"/>
          </ac:spMkLst>
        </pc:spChg>
        <pc:spChg chg="add">
          <ac:chgData name="Linda Havrdová" userId="f6dfadb668cbf357" providerId="LiveId" clId="{E04AEA6C-48F5-4C5E-9BB0-31E81F8C0ECE}" dt="2023-09-18T11:12:37.635" v="8834" actId="26606"/>
          <ac:spMkLst>
            <pc:docMk/>
            <pc:sldMk cId="79005710" sldId="262"/>
            <ac:spMk id="8227" creationId="{E8AAB596-4870-4D7C-9F51-06F1F7367CCD}"/>
          </ac:spMkLst>
        </pc:spChg>
        <pc:picChg chg="add mod ord">
          <ac:chgData name="Linda Havrdová" userId="f6dfadb668cbf357" providerId="LiveId" clId="{E04AEA6C-48F5-4C5E-9BB0-31E81F8C0ECE}" dt="2023-09-18T11:12:37.635" v="8834" actId="26606"/>
          <ac:picMkLst>
            <pc:docMk/>
            <pc:sldMk cId="79005710" sldId="262"/>
            <ac:picMk id="4" creationId="{B0689B95-22E9-9B20-4394-B23E1FCC9DB2}"/>
          </ac:picMkLst>
        </pc:picChg>
        <pc:picChg chg="add mod ord">
          <ac:chgData name="Linda Havrdová" userId="f6dfadb668cbf357" providerId="LiveId" clId="{E04AEA6C-48F5-4C5E-9BB0-31E81F8C0ECE}" dt="2023-09-18T11:12:37.635" v="8834" actId="26606"/>
          <ac:picMkLst>
            <pc:docMk/>
            <pc:sldMk cId="79005710" sldId="262"/>
            <ac:picMk id="8194" creationId="{5252FDDF-3111-CB8C-EACE-5EC63105A6B0}"/>
          </ac:picMkLst>
        </pc:picChg>
        <pc:picChg chg="add mod">
          <ac:chgData name="Linda Havrdová" userId="f6dfadb668cbf357" providerId="LiveId" clId="{E04AEA6C-48F5-4C5E-9BB0-31E81F8C0ECE}" dt="2023-09-18T11:12:37.635" v="8834" actId="26606"/>
          <ac:picMkLst>
            <pc:docMk/>
            <pc:sldMk cId="79005710" sldId="262"/>
            <ac:picMk id="8196" creationId="{0EF18596-EC36-4C55-537C-F8F83DC6200B}"/>
          </ac:picMkLst>
        </pc:picChg>
        <pc:picChg chg="add del mod ord">
          <ac:chgData name="Linda Havrdová" userId="f6dfadb668cbf357" providerId="LiveId" clId="{E04AEA6C-48F5-4C5E-9BB0-31E81F8C0ECE}" dt="2023-09-18T07:33:18.317" v="4111" actId="478"/>
          <ac:picMkLst>
            <pc:docMk/>
            <pc:sldMk cId="79005710" sldId="262"/>
            <ac:picMk id="8198" creationId="{D5528D8F-4F79-0198-DF35-8049063E92F2}"/>
          </ac:picMkLst>
        </pc:picChg>
      </pc:sldChg>
      <pc:sldChg chg="addSp delSp modSp new mod setBg">
        <pc:chgData name="Linda Havrdová" userId="f6dfadb668cbf357" providerId="LiveId" clId="{E04AEA6C-48F5-4C5E-9BB0-31E81F8C0ECE}" dt="2023-09-18T08:22:02.860" v="6285" actId="20577"/>
        <pc:sldMkLst>
          <pc:docMk/>
          <pc:sldMk cId="230898746" sldId="263"/>
        </pc:sldMkLst>
        <pc:spChg chg="mod">
          <ac:chgData name="Linda Havrdová" userId="f6dfadb668cbf357" providerId="LiveId" clId="{E04AEA6C-48F5-4C5E-9BB0-31E81F8C0ECE}" dt="2023-09-18T07:04:02.050" v="2929" actId="1076"/>
          <ac:spMkLst>
            <pc:docMk/>
            <pc:sldMk cId="230898746" sldId="263"/>
            <ac:spMk id="2" creationId="{67840362-0E39-0048-1D5F-9F52BBF985E8}"/>
          </ac:spMkLst>
        </pc:spChg>
        <pc:spChg chg="mod ord">
          <ac:chgData name="Linda Havrdová" userId="f6dfadb668cbf357" providerId="LiveId" clId="{E04AEA6C-48F5-4C5E-9BB0-31E81F8C0ECE}" dt="2023-09-18T08:22:02.860" v="6285" actId="20577"/>
          <ac:spMkLst>
            <pc:docMk/>
            <pc:sldMk cId="230898746" sldId="263"/>
            <ac:spMk id="3" creationId="{1EC91064-1FD0-0EBD-4241-499430687EC2}"/>
          </ac:spMkLst>
        </pc:spChg>
        <pc:spChg chg="add del mod">
          <ac:chgData name="Linda Havrdová" userId="f6dfadb668cbf357" providerId="LiveId" clId="{E04AEA6C-48F5-4C5E-9BB0-31E81F8C0ECE}" dt="2023-09-18T06:57:05.323" v="2861" actId="21"/>
          <ac:spMkLst>
            <pc:docMk/>
            <pc:sldMk cId="230898746" sldId="263"/>
            <ac:spMk id="4" creationId="{B1065A3A-C622-08AE-4854-C227A7DE9EE8}"/>
          </ac:spMkLst>
        </pc:spChg>
        <pc:spChg chg="add del">
          <ac:chgData name="Linda Havrdová" userId="f6dfadb668cbf357" providerId="LiveId" clId="{E04AEA6C-48F5-4C5E-9BB0-31E81F8C0ECE}" dt="2023-09-18T07:02:39.187" v="2908" actId="26606"/>
          <ac:spMkLst>
            <pc:docMk/>
            <pc:sldMk cId="230898746" sldId="263"/>
            <ac:spMk id="5135" creationId="{82448324-BF72-42C3-97F5-DACB81BE8831}"/>
          </ac:spMkLst>
        </pc:spChg>
        <pc:spChg chg="add del">
          <ac:chgData name="Linda Havrdová" userId="f6dfadb668cbf357" providerId="LiveId" clId="{E04AEA6C-48F5-4C5E-9BB0-31E81F8C0ECE}" dt="2023-09-18T07:02:39.187" v="2908" actId="26606"/>
          <ac:spMkLst>
            <pc:docMk/>
            <pc:sldMk cId="230898746" sldId="263"/>
            <ac:spMk id="5137" creationId="{F79C7591-1FE0-4F56-9939-37007F8BF1C2}"/>
          </ac:spMkLst>
        </pc:spChg>
        <pc:spChg chg="add del">
          <ac:chgData name="Linda Havrdová" userId="f6dfadb668cbf357" providerId="LiveId" clId="{E04AEA6C-48F5-4C5E-9BB0-31E81F8C0ECE}" dt="2023-09-18T07:02:22.198" v="2901" actId="26606"/>
          <ac:spMkLst>
            <pc:docMk/>
            <pc:sldMk cId="230898746" sldId="263"/>
            <ac:spMk id="5142" creationId="{4E4340BD-7704-4D2A-83E1-96DC1DAF09F9}"/>
          </ac:spMkLst>
        </pc:spChg>
        <pc:spChg chg="add del">
          <ac:chgData name="Linda Havrdová" userId="f6dfadb668cbf357" providerId="LiveId" clId="{E04AEA6C-48F5-4C5E-9BB0-31E81F8C0ECE}" dt="2023-09-18T07:02:22.198" v="2901" actId="26606"/>
          <ac:spMkLst>
            <pc:docMk/>
            <pc:sldMk cId="230898746" sldId="263"/>
            <ac:spMk id="5148" creationId="{5FC9E5C3-B8DC-4532-8C1F-4D5331C64C08}"/>
          </ac:spMkLst>
        </pc:spChg>
        <pc:spChg chg="add del">
          <ac:chgData name="Linda Havrdová" userId="f6dfadb668cbf357" providerId="LiveId" clId="{E04AEA6C-48F5-4C5E-9BB0-31E81F8C0ECE}" dt="2023-09-18T07:02:25.649" v="2903" actId="26606"/>
          <ac:spMkLst>
            <pc:docMk/>
            <pc:sldMk cId="230898746" sldId="263"/>
            <ac:spMk id="5150" creationId="{C6BC5AFA-2969-410A-90EE-3C32508789DB}"/>
          </ac:spMkLst>
        </pc:spChg>
        <pc:spChg chg="add del">
          <ac:chgData name="Linda Havrdová" userId="f6dfadb668cbf357" providerId="LiveId" clId="{E04AEA6C-48F5-4C5E-9BB0-31E81F8C0ECE}" dt="2023-09-18T07:02:25.649" v="2903" actId="26606"/>
          <ac:spMkLst>
            <pc:docMk/>
            <pc:sldMk cId="230898746" sldId="263"/>
            <ac:spMk id="5151" creationId="{5F05D597-3BAB-4790-93E1-E0FC9BE31A60}"/>
          </ac:spMkLst>
        </pc:spChg>
        <pc:spChg chg="add del">
          <ac:chgData name="Linda Havrdová" userId="f6dfadb668cbf357" providerId="LiveId" clId="{E04AEA6C-48F5-4C5E-9BB0-31E81F8C0ECE}" dt="2023-09-18T07:02:27.609" v="2905" actId="26606"/>
          <ac:spMkLst>
            <pc:docMk/>
            <pc:sldMk cId="230898746" sldId="263"/>
            <ac:spMk id="5153" creationId="{82448324-BF72-42C3-97F5-DACB81BE8831}"/>
          </ac:spMkLst>
        </pc:spChg>
        <pc:spChg chg="add del">
          <ac:chgData name="Linda Havrdová" userId="f6dfadb668cbf357" providerId="LiveId" clId="{E04AEA6C-48F5-4C5E-9BB0-31E81F8C0ECE}" dt="2023-09-18T07:02:27.609" v="2905" actId="26606"/>
          <ac:spMkLst>
            <pc:docMk/>
            <pc:sldMk cId="230898746" sldId="263"/>
            <ac:spMk id="5154" creationId="{F79C7591-1FE0-4F56-9939-37007F8BF1C2}"/>
          </ac:spMkLst>
        </pc:spChg>
        <pc:spChg chg="add del">
          <ac:chgData name="Linda Havrdová" userId="f6dfadb668cbf357" providerId="LiveId" clId="{E04AEA6C-48F5-4C5E-9BB0-31E81F8C0ECE}" dt="2023-09-18T07:02:39.173" v="2907" actId="26606"/>
          <ac:spMkLst>
            <pc:docMk/>
            <pc:sldMk cId="230898746" sldId="263"/>
            <ac:spMk id="5156" creationId="{C6BC5AFA-2969-410A-90EE-3C32508789DB}"/>
          </ac:spMkLst>
        </pc:spChg>
        <pc:spChg chg="add del">
          <ac:chgData name="Linda Havrdová" userId="f6dfadb668cbf357" providerId="LiveId" clId="{E04AEA6C-48F5-4C5E-9BB0-31E81F8C0ECE}" dt="2023-09-18T07:02:39.173" v="2907" actId="26606"/>
          <ac:spMkLst>
            <pc:docMk/>
            <pc:sldMk cId="230898746" sldId="263"/>
            <ac:spMk id="5157" creationId="{5F05D597-3BAB-4790-93E1-E0FC9BE31A60}"/>
          </ac:spMkLst>
        </pc:spChg>
        <pc:spChg chg="add del">
          <ac:chgData name="Linda Havrdová" userId="f6dfadb668cbf357" providerId="LiveId" clId="{E04AEA6C-48F5-4C5E-9BB0-31E81F8C0ECE}" dt="2023-09-18T07:03:17.105" v="2924" actId="26606"/>
          <ac:spMkLst>
            <pc:docMk/>
            <pc:sldMk cId="230898746" sldId="263"/>
            <ac:spMk id="5159" creationId="{4E4340BD-7704-4D2A-83E1-96DC1DAF09F9}"/>
          </ac:spMkLst>
        </pc:spChg>
        <pc:spChg chg="add del">
          <ac:chgData name="Linda Havrdová" userId="f6dfadb668cbf357" providerId="LiveId" clId="{E04AEA6C-48F5-4C5E-9BB0-31E81F8C0ECE}" dt="2023-09-18T07:03:17.105" v="2924" actId="26606"/>
          <ac:spMkLst>
            <pc:docMk/>
            <pc:sldMk cId="230898746" sldId="263"/>
            <ac:spMk id="5161" creationId="{5FC9E5C3-B8DC-4532-8C1F-4D5331C64C08}"/>
          </ac:spMkLst>
        </pc:spChg>
        <pc:spChg chg="add">
          <ac:chgData name="Linda Havrdová" userId="f6dfadb668cbf357" providerId="LiveId" clId="{E04AEA6C-48F5-4C5E-9BB0-31E81F8C0ECE}" dt="2023-09-18T07:03:17.105" v="2924" actId="26606"/>
          <ac:spMkLst>
            <pc:docMk/>
            <pc:sldMk cId="230898746" sldId="263"/>
            <ac:spMk id="5166" creationId="{C6BC5AFA-2969-410A-90EE-3C32508789DB}"/>
          </ac:spMkLst>
        </pc:spChg>
        <pc:spChg chg="add">
          <ac:chgData name="Linda Havrdová" userId="f6dfadb668cbf357" providerId="LiveId" clId="{E04AEA6C-48F5-4C5E-9BB0-31E81F8C0ECE}" dt="2023-09-18T07:03:17.105" v="2924" actId="26606"/>
          <ac:spMkLst>
            <pc:docMk/>
            <pc:sldMk cId="230898746" sldId="263"/>
            <ac:spMk id="5168" creationId="{5F05D597-3BAB-4790-93E1-E0FC9BE31A60}"/>
          </ac:spMkLst>
        </pc:spChg>
        <pc:grpChg chg="add del">
          <ac:chgData name="Linda Havrdová" userId="f6dfadb668cbf357" providerId="LiveId" clId="{E04AEA6C-48F5-4C5E-9BB0-31E81F8C0ECE}" dt="2023-09-18T07:02:22.198" v="2901" actId="26606"/>
          <ac:grpSpMkLst>
            <pc:docMk/>
            <pc:sldMk cId="230898746" sldId="263"/>
            <ac:grpSpMk id="5144" creationId="{D2A542E6-1924-4FE2-89D1-3CB19468C1F6}"/>
          </ac:grpSpMkLst>
        </pc:grpChg>
        <pc:grpChg chg="add del">
          <ac:chgData name="Linda Havrdová" userId="f6dfadb668cbf357" providerId="LiveId" clId="{E04AEA6C-48F5-4C5E-9BB0-31E81F8C0ECE}" dt="2023-09-18T07:03:17.105" v="2924" actId="26606"/>
          <ac:grpSpMkLst>
            <pc:docMk/>
            <pc:sldMk cId="230898746" sldId="263"/>
            <ac:grpSpMk id="5160" creationId="{D2A542E6-1924-4FE2-89D1-3CB19468C1F6}"/>
          </ac:grpSpMkLst>
        </pc:grpChg>
        <pc:picChg chg="add del mod">
          <ac:chgData name="Linda Havrdová" userId="f6dfadb668cbf357" providerId="LiveId" clId="{E04AEA6C-48F5-4C5E-9BB0-31E81F8C0ECE}" dt="2023-09-18T07:00:24.288" v="2894"/>
          <ac:picMkLst>
            <pc:docMk/>
            <pc:sldMk cId="230898746" sldId="263"/>
            <ac:picMk id="5122" creationId="{5E0877C2-6669-134B-F987-037E8BDD4E52}"/>
          </ac:picMkLst>
        </pc:picChg>
        <pc:picChg chg="add mod ord">
          <ac:chgData name="Linda Havrdová" userId="f6dfadb668cbf357" providerId="LiveId" clId="{E04AEA6C-48F5-4C5E-9BB0-31E81F8C0ECE}" dt="2023-09-18T07:03:17.105" v="2924" actId="26606"/>
          <ac:picMkLst>
            <pc:docMk/>
            <pc:sldMk cId="230898746" sldId="263"/>
            <ac:picMk id="5124" creationId="{F6AC4206-8E73-D238-28AD-68C9662801AF}"/>
          </ac:picMkLst>
        </pc:picChg>
        <pc:picChg chg="add mod ord">
          <ac:chgData name="Linda Havrdová" userId="f6dfadb668cbf357" providerId="LiveId" clId="{E04AEA6C-48F5-4C5E-9BB0-31E81F8C0ECE}" dt="2023-09-18T07:03:17.105" v="2924" actId="26606"/>
          <ac:picMkLst>
            <pc:docMk/>
            <pc:sldMk cId="230898746" sldId="263"/>
            <ac:picMk id="5126" creationId="{307FCD7F-EEDC-5EB1-7F8D-0CC10DDD71FC}"/>
          </ac:picMkLst>
        </pc:picChg>
        <pc:picChg chg="add mod ord">
          <ac:chgData name="Linda Havrdová" userId="f6dfadb668cbf357" providerId="LiveId" clId="{E04AEA6C-48F5-4C5E-9BB0-31E81F8C0ECE}" dt="2023-09-18T07:03:17.105" v="2924" actId="26606"/>
          <ac:picMkLst>
            <pc:docMk/>
            <pc:sldMk cId="230898746" sldId="263"/>
            <ac:picMk id="5128" creationId="{F9907BB9-1904-CE69-CDF6-3D8003004261}"/>
          </ac:picMkLst>
        </pc:picChg>
        <pc:picChg chg="add mod ord">
          <ac:chgData name="Linda Havrdová" userId="f6dfadb668cbf357" providerId="LiveId" clId="{E04AEA6C-48F5-4C5E-9BB0-31E81F8C0ECE}" dt="2023-09-18T07:03:17.105" v="2924" actId="26606"/>
          <ac:picMkLst>
            <pc:docMk/>
            <pc:sldMk cId="230898746" sldId="263"/>
            <ac:picMk id="5130" creationId="{0CD475F3-723F-2A0E-6FBD-1699F900A592}"/>
          </ac:picMkLst>
        </pc:picChg>
      </pc:sldChg>
      <pc:sldChg chg="addSp delSp modSp new mod setBg">
        <pc:chgData name="Linda Havrdová" userId="f6dfadb668cbf357" providerId="LiveId" clId="{E04AEA6C-48F5-4C5E-9BB0-31E81F8C0ECE}" dt="2023-09-18T08:00:56.141" v="5057" actId="1076"/>
        <pc:sldMkLst>
          <pc:docMk/>
          <pc:sldMk cId="2257116425" sldId="264"/>
        </pc:sldMkLst>
        <pc:spChg chg="mod">
          <ac:chgData name="Linda Havrdová" userId="f6dfadb668cbf357" providerId="LiveId" clId="{E04AEA6C-48F5-4C5E-9BB0-31E81F8C0ECE}" dt="2023-09-18T08:00:56.141" v="5057" actId="1076"/>
          <ac:spMkLst>
            <pc:docMk/>
            <pc:sldMk cId="2257116425" sldId="264"/>
            <ac:spMk id="2" creationId="{27963DC7-AB12-1525-4792-1D46CA22F44D}"/>
          </ac:spMkLst>
        </pc:spChg>
        <pc:spChg chg="del mod">
          <ac:chgData name="Linda Havrdová" userId="f6dfadb668cbf357" providerId="LiveId" clId="{E04AEA6C-48F5-4C5E-9BB0-31E81F8C0ECE}" dt="2023-09-18T06:40:53.442" v="1974" actId="26606"/>
          <ac:spMkLst>
            <pc:docMk/>
            <pc:sldMk cId="2257116425" sldId="264"/>
            <ac:spMk id="3" creationId="{A1E0DCAB-E668-0112-CCCB-C4B5A2D095CD}"/>
          </ac:spMkLst>
        </pc:spChg>
        <pc:spChg chg="add del">
          <ac:chgData name="Linda Havrdová" userId="f6dfadb668cbf357" providerId="LiveId" clId="{E04AEA6C-48F5-4C5E-9BB0-31E81F8C0ECE}" dt="2023-09-18T06:41:27.484" v="1976" actId="26606"/>
          <ac:spMkLst>
            <pc:docMk/>
            <pc:sldMk cId="2257116425" sldId="264"/>
            <ac:spMk id="10" creationId="{6D1A2CED-DA9B-4CCF-8215-CFC65FE71603}"/>
          </ac:spMkLst>
        </pc:spChg>
        <pc:spChg chg="add del">
          <ac:chgData name="Linda Havrdová" userId="f6dfadb668cbf357" providerId="LiveId" clId="{E04AEA6C-48F5-4C5E-9BB0-31E81F8C0ECE}" dt="2023-09-18T06:41:27.484" v="1976" actId="26606"/>
          <ac:spMkLst>
            <pc:docMk/>
            <pc:sldMk cId="2257116425" sldId="264"/>
            <ac:spMk id="12" creationId="{562DFC44-A40C-4573-9230-B3EDB3EC8EEB}"/>
          </ac:spMkLst>
        </pc:spChg>
        <pc:spChg chg="add del">
          <ac:chgData name="Linda Havrdová" userId="f6dfadb668cbf357" providerId="LiveId" clId="{E04AEA6C-48F5-4C5E-9BB0-31E81F8C0ECE}" dt="2023-09-18T06:41:27.484" v="1976" actId="26606"/>
          <ac:spMkLst>
            <pc:docMk/>
            <pc:sldMk cId="2257116425" sldId="264"/>
            <ac:spMk id="14" creationId="{15589D35-CF9F-4DE9-A792-8571A09E9BC9}"/>
          </ac:spMkLst>
        </pc:spChg>
        <pc:spChg chg="add del">
          <ac:chgData name="Linda Havrdová" userId="f6dfadb668cbf357" providerId="LiveId" clId="{E04AEA6C-48F5-4C5E-9BB0-31E81F8C0ECE}" dt="2023-09-18T06:42:43.083" v="1986" actId="26606"/>
          <ac:spMkLst>
            <pc:docMk/>
            <pc:sldMk cId="2257116425" sldId="264"/>
            <ac:spMk id="16" creationId="{2659FDB4-FCBE-4A89-B46D-43D4FA54464D}"/>
          </ac:spMkLst>
        </pc:spChg>
        <pc:spChg chg="add del">
          <ac:chgData name="Linda Havrdová" userId="f6dfadb668cbf357" providerId="LiveId" clId="{E04AEA6C-48F5-4C5E-9BB0-31E81F8C0ECE}" dt="2023-09-18T06:42:58.864" v="1987" actId="26606"/>
          <ac:spMkLst>
            <pc:docMk/>
            <pc:sldMk cId="2257116425" sldId="264"/>
            <ac:spMk id="22" creationId="{AE2B703B-46F9-481A-A605-82E2A828C4FA}"/>
          </ac:spMkLst>
        </pc:spChg>
        <pc:spChg chg="add del">
          <ac:chgData name="Linda Havrdová" userId="f6dfadb668cbf357" providerId="LiveId" clId="{E04AEA6C-48F5-4C5E-9BB0-31E81F8C0ECE}" dt="2023-09-18T06:42:58.864" v="1987" actId="26606"/>
          <ac:spMkLst>
            <pc:docMk/>
            <pc:sldMk cId="2257116425" sldId="264"/>
            <ac:spMk id="24" creationId="{F13BE4D7-0C3D-4906-B230-A1C5B4665CCF}"/>
          </ac:spMkLst>
        </pc:spChg>
        <pc:spChg chg="add del">
          <ac:chgData name="Linda Havrdová" userId="f6dfadb668cbf357" providerId="LiveId" clId="{E04AEA6C-48F5-4C5E-9BB0-31E81F8C0ECE}" dt="2023-09-18T08:00:34.338" v="5054" actId="26606"/>
          <ac:spMkLst>
            <pc:docMk/>
            <pc:sldMk cId="2257116425" sldId="264"/>
            <ac:spMk id="29" creationId="{6D1A2CED-DA9B-4CCF-8215-CFC65FE71603}"/>
          </ac:spMkLst>
        </pc:spChg>
        <pc:spChg chg="add del">
          <ac:chgData name="Linda Havrdová" userId="f6dfadb668cbf357" providerId="LiveId" clId="{E04AEA6C-48F5-4C5E-9BB0-31E81F8C0ECE}" dt="2023-09-18T08:00:34.338" v="5054" actId="26606"/>
          <ac:spMkLst>
            <pc:docMk/>
            <pc:sldMk cId="2257116425" sldId="264"/>
            <ac:spMk id="31" creationId="{562DFC44-A40C-4573-9230-B3EDB3EC8EEB}"/>
          </ac:spMkLst>
        </pc:spChg>
        <pc:spChg chg="add del">
          <ac:chgData name="Linda Havrdová" userId="f6dfadb668cbf357" providerId="LiveId" clId="{E04AEA6C-48F5-4C5E-9BB0-31E81F8C0ECE}" dt="2023-09-18T08:00:34.338" v="5054" actId="26606"/>
          <ac:spMkLst>
            <pc:docMk/>
            <pc:sldMk cId="2257116425" sldId="264"/>
            <ac:spMk id="33" creationId="{15589D35-CF9F-4DE9-A792-8571A09E9BC9}"/>
          </ac:spMkLst>
        </pc:spChg>
        <pc:spChg chg="add">
          <ac:chgData name="Linda Havrdová" userId="f6dfadb668cbf357" providerId="LiveId" clId="{E04AEA6C-48F5-4C5E-9BB0-31E81F8C0ECE}" dt="2023-09-18T08:00:34.338" v="5054" actId="26606"/>
          <ac:spMkLst>
            <pc:docMk/>
            <pc:sldMk cId="2257116425" sldId="264"/>
            <ac:spMk id="38" creationId="{955A2079-FA98-4876-80F0-72364A7D2EA4}"/>
          </ac:spMkLst>
        </pc:spChg>
        <pc:graphicFrameChg chg="add mod modGraphic">
          <ac:chgData name="Linda Havrdová" userId="f6dfadb668cbf357" providerId="LiveId" clId="{E04AEA6C-48F5-4C5E-9BB0-31E81F8C0ECE}" dt="2023-09-18T08:00:46.875" v="5056"/>
          <ac:graphicFrameMkLst>
            <pc:docMk/>
            <pc:sldMk cId="2257116425" sldId="264"/>
            <ac:graphicFrameMk id="5" creationId="{66E64A04-0119-A262-D251-8341618AA2F2}"/>
          </ac:graphicFrameMkLst>
        </pc:graphicFrameChg>
        <pc:cxnChg chg="add del">
          <ac:chgData name="Linda Havrdová" userId="f6dfadb668cbf357" providerId="LiveId" clId="{E04AEA6C-48F5-4C5E-9BB0-31E81F8C0ECE}" dt="2023-09-18T06:42:43.083" v="1986" actId="26606"/>
          <ac:cxnSpMkLst>
            <pc:docMk/>
            <pc:sldMk cId="2257116425" sldId="264"/>
            <ac:cxnSpMk id="17" creationId="{C8F51B3F-8331-4E4A-AE96-D47B1006EEAD}"/>
          </ac:cxnSpMkLst>
        </pc:cxnChg>
      </pc:sldChg>
      <pc:sldChg chg="addSp delSp modSp new mod setBg">
        <pc:chgData name="Linda Havrdová" userId="f6dfadb668cbf357" providerId="LiveId" clId="{E04AEA6C-48F5-4C5E-9BB0-31E81F8C0ECE}" dt="2023-09-19T15:25:25.265" v="11302" actId="1076"/>
        <pc:sldMkLst>
          <pc:docMk/>
          <pc:sldMk cId="1790756531" sldId="265"/>
        </pc:sldMkLst>
        <pc:spChg chg="mod">
          <ac:chgData name="Linda Havrdová" userId="f6dfadb668cbf357" providerId="LiveId" clId="{E04AEA6C-48F5-4C5E-9BB0-31E81F8C0ECE}" dt="2023-09-19T15:25:25.265" v="11302" actId="1076"/>
          <ac:spMkLst>
            <pc:docMk/>
            <pc:sldMk cId="1790756531" sldId="265"/>
            <ac:spMk id="2" creationId="{F2EE5218-D662-ACCA-CC43-DEB1C0DC5D82}"/>
          </ac:spMkLst>
        </pc:spChg>
        <pc:spChg chg="mod">
          <ac:chgData name="Linda Havrdová" userId="f6dfadb668cbf357" providerId="LiveId" clId="{E04AEA6C-48F5-4C5E-9BB0-31E81F8C0ECE}" dt="2023-09-18T11:20:44.345" v="9000" actId="1076"/>
          <ac:spMkLst>
            <pc:docMk/>
            <pc:sldMk cId="1790756531" sldId="265"/>
            <ac:spMk id="3" creationId="{F1AEB66E-92AB-B275-1A66-978F35BFF67C}"/>
          </ac:spMkLst>
        </pc:spChg>
        <pc:spChg chg="add del">
          <ac:chgData name="Linda Havrdová" userId="f6dfadb668cbf357" providerId="LiveId" clId="{E04AEA6C-48F5-4C5E-9BB0-31E81F8C0ECE}" dt="2023-09-18T06:33:45.606" v="1408" actId="22"/>
          <ac:spMkLst>
            <pc:docMk/>
            <pc:sldMk cId="1790756531" sldId="265"/>
            <ac:spMk id="5" creationId="{EDB07A65-2CB3-ED77-4039-C7AC86BB2874}"/>
          </ac:spMkLst>
        </pc:spChg>
        <pc:spChg chg="add mod">
          <ac:chgData name="Linda Havrdová" userId="f6dfadb668cbf357" providerId="LiveId" clId="{E04AEA6C-48F5-4C5E-9BB0-31E81F8C0ECE}" dt="2023-09-18T06:34:36.583" v="1427" actId="1076"/>
          <ac:spMkLst>
            <pc:docMk/>
            <pc:sldMk cId="1790756531" sldId="265"/>
            <ac:spMk id="7" creationId="{81A93562-7073-4096-BC40-94EE4395E865}"/>
          </ac:spMkLst>
        </pc:spChg>
        <pc:spChg chg="add">
          <ac:chgData name="Linda Havrdová" userId="f6dfadb668cbf357" providerId="LiveId" clId="{E04AEA6C-48F5-4C5E-9BB0-31E81F8C0ECE}" dt="2023-09-18T06:32:40.515" v="1334" actId="26606"/>
          <ac:spMkLst>
            <pc:docMk/>
            <pc:sldMk cId="1790756531" sldId="265"/>
            <ac:spMk id="2055" creationId="{F821940F-7A1D-4ACC-85B4-A932898ABB37}"/>
          </ac:spMkLst>
        </pc:spChg>
        <pc:spChg chg="add">
          <ac:chgData name="Linda Havrdová" userId="f6dfadb668cbf357" providerId="LiveId" clId="{E04AEA6C-48F5-4C5E-9BB0-31E81F8C0ECE}" dt="2023-09-18T06:32:40.515" v="1334" actId="26606"/>
          <ac:spMkLst>
            <pc:docMk/>
            <pc:sldMk cId="1790756531" sldId="265"/>
            <ac:spMk id="2057" creationId="{16674508-81D3-48CF-96BF-7FC60EAA572A}"/>
          </ac:spMkLst>
        </pc:spChg>
        <pc:picChg chg="add mod">
          <ac:chgData name="Linda Havrdová" userId="f6dfadb668cbf357" providerId="LiveId" clId="{E04AEA6C-48F5-4C5E-9BB0-31E81F8C0ECE}" dt="2023-09-18T06:34:34.325" v="1426" actId="1076"/>
          <ac:picMkLst>
            <pc:docMk/>
            <pc:sldMk cId="1790756531" sldId="265"/>
            <ac:picMk id="2050" creationId="{9ABAC81C-19B6-26E9-C80F-2AE26383CCF4}"/>
          </ac:picMkLst>
        </pc:picChg>
      </pc:sldChg>
      <pc:sldChg chg="addSp delSp modSp add del mod ord setBg setClrOvrMap delDesignElem">
        <pc:chgData name="Linda Havrdová" userId="f6dfadb668cbf357" providerId="LiveId" clId="{E04AEA6C-48F5-4C5E-9BB0-31E81F8C0ECE}" dt="2023-09-19T06:56:56.052" v="11301"/>
        <pc:sldMkLst>
          <pc:docMk/>
          <pc:sldMk cId="3673651967" sldId="266"/>
        </pc:sldMkLst>
        <pc:spChg chg="mod">
          <ac:chgData name="Linda Havrdová" userId="f6dfadb668cbf357" providerId="LiveId" clId="{E04AEA6C-48F5-4C5E-9BB0-31E81F8C0ECE}" dt="2023-09-18T06:00:07.973" v="514" actId="2711"/>
          <ac:spMkLst>
            <pc:docMk/>
            <pc:sldMk cId="3673651967" sldId="266"/>
            <ac:spMk id="2" creationId="{24826023-7E35-8935-CD40-4776A7ECB116}"/>
          </ac:spMkLst>
        </pc:spChg>
        <pc:spChg chg="mod">
          <ac:chgData name="Linda Havrdová" userId="f6dfadb668cbf357" providerId="LiveId" clId="{E04AEA6C-48F5-4C5E-9BB0-31E81F8C0ECE}" dt="2023-09-15T15:47:11.625" v="492" actId="26606"/>
          <ac:spMkLst>
            <pc:docMk/>
            <pc:sldMk cId="3673651967" sldId="266"/>
            <ac:spMk id="3" creationId="{43635582-1F86-BC8D-82A9-879BFD131830}"/>
          </ac:spMkLst>
        </pc:spChg>
        <pc:spChg chg="add del">
          <ac:chgData name="Linda Havrdová" userId="f6dfadb668cbf357" providerId="LiveId" clId="{E04AEA6C-48F5-4C5E-9BB0-31E81F8C0ECE}" dt="2023-09-15T15:47:11.625" v="492" actId="26606"/>
          <ac:spMkLst>
            <pc:docMk/>
            <pc:sldMk cId="3673651967" sldId="266"/>
            <ac:spMk id="23" creationId="{8A95209C-5275-4E15-8EA7-7F42980ABF2D}"/>
          </ac:spMkLst>
        </pc:spChg>
        <pc:spChg chg="add del">
          <ac:chgData name="Linda Havrdová" userId="f6dfadb668cbf357" providerId="LiveId" clId="{E04AEA6C-48F5-4C5E-9BB0-31E81F8C0ECE}" dt="2023-09-15T15:47:11.625" v="492" actId="26606"/>
          <ac:spMkLst>
            <pc:docMk/>
            <pc:sldMk cId="3673651967" sldId="266"/>
            <ac:spMk id="24" creationId="{4F2ED431-E304-4FF0-9F4E-032783C9D612}"/>
          </ac:spMkLst>
        </pc:spChg>
        <pc:spChg chg="add del">
          <ac:chgData name="Linda Havrdová" userId="f6dfadb668cbf357" providerId="LiveId" clId="{E04AEA6C-48F5-4C5E-9BB0-31E81F8C0ECE}" dt="2023-09-15T15:47:11.625" v="492" actId="26606"/>
          <ac:spMkLst>
            <pc:docMk/>
            <pc:sldMk cId="3673651967" sldId="266"/>
            <ac:spMk id="30" creationId="{4E87FCFB-2CCE-460D-B3DD-557C8BD1B94A}"/>
          </ac:spMkLst>
        </pc:spChg>
        <pc:spChg chg="add del">
          <ac:chgData name="Linda Havrdová" userId="f6dfadb668cbf357" providerId="LiveId" clId="{E04AEA6C-48F5-4C5E-9BB0-31E81F8C0ECE}" dt="2023-09-15T15:46:02.729" v="452" actId="26606"/>
          <ac:spMkLst>
            <pc:docMk/>
            <pc:sldMk cId="3673651967" sldId="266"/>
            <ac:spMk id="1028" creationId="{5A59F003-E00A-43F9-91DC-CC54E3B87466}"/>
          </ac:spMkLst>
        </pc:spChg>
        <pc:spChg chg="add del">
          <ac:chgData name="Linda Havrdová" userId="f6dfadb668cbf357" providerId="LiveId" clId="{E04AEA6C-48F5-4C5E-9BB0-31E81F8C0ECE}" dt="2023-09-15T15:46:02.729" v="452" actId="26606"/>
          <ac:spMkLst>
            <pc:docMk/>
            <pc:sldMk cId="3673651967" sldId="266"/>
            <ac:spMk id="1029" creationId="{D74A4382-E3AD-430A-9A1F-DFA3E0E77A7D}"/>
          </ac:spMkLst>
        </pc:spChg>
        <pc:spChg chg="add del">
          <ac:chgData name="Linda Havrdová" userId="f6dfadb668cbf357" providerId="LiveId" clId="{E04AEA6C-48F5-4C5E-9BB0-31E81F8C0ECE}" dt="2023-09-15T15:46:06.796" v="456" actId="26606"/>
          <ac:spMkLst>
            <pc:docMk/>
            <pc:sldMk cId="3673651967" sldId="266"/>
            <ac:spMk id="1030" creationId="{5A59F003-E00A-43F9-91DC-CC54E3B87466}"/>
          </ac:spMkLst>
        </pc:spChg>
        <pc:spChg chg="add del">
          <ac:chgData name="Linda Havrdová" userId="f6dfadb668cbf357" providerId="LiveId" clId="{E04AEA6C-48F5-4C5E-9BB0-31E81F8C0ECE}" dt="2023-09-15T15:45:57.374" v="448" actId="26606"/>
          <ac:spMkLst>
            <pc:docMk/>
            <pc:sldMk cId="3673651967" sldId="266"/>
            <ac:spMk id="1031" creationId="{657F69E0-C4B0-4BEC-A689-4F8D877F05D4}"/>
          </ac:spMkLst>
        </pc:spChg>
        <pc:spChg chg="add del">
          <ac:chgData name="Linda Havrdová" userId="f6dfadb668cbf357" providerId="LiveId" clId="{E04AEA6C-48F5-4C5E-9BB0-31E81F8C0ECE}" dt="2023-09-15T15:46:06.796" v="456" actId="26606"/>
          <ac:spMkLst>
            <pc:docMk/>
            <pc:sldMk cId="3673651967" sldId="266"/>
            <ac:spMk id="1032" creationId="{D74A4382-E3AD-430A-9A1F-DFA3E0E77A7D}"/>
          </ac:spMkLst>
        </pc:spChg>
        <pc:spChg chg="add del">
          <ac:chgData name="Linda Havrdová" userId="f6dfadb668cbf357" providerId="LiveId" clId="{E04AEA6C-48F5-4C5E-9BB0-31E81F8C0ECE}" dt="2023-09-15T15:45:57.374" v="448" actId="26606"/>
          <ac:spMkLst>
            <pc:docMk/>
            <pc:sldMk cId="3673651967" sldId="266"/>
            <ac:spMk id="1033" creationId="{9F6380B4-6A1C-481E-8408-B4E6C75B9B81}"/>
          </ac:spMkLst>
        </pc:spChg>
        <pc:spChg chg="add del">
          <ac:chgData name="Linda Havrdová" userId="f6dfadb668cbf357" providerId="LiveId" clId="{E04AEA6C-48F5-4C5E-9BB0-31E81F8C0ECE}" dt="2023-09-15T15:46:06.796" v="456" actId="26606"/>
          <ac:spMkLst>
            <pc:docMk/>
            <pc:sldMk cId="3673651967" sldId="266"/>
            <ac:spMk id="1034" creationId="{79F40191-0F44-4FD1-82CC-ACB507C14BE6}"/>
          </ac:spMkLst>
        </pc:spChg>
        <pc:spChg chg="add del">
          <ac:chgData name="Linda Havrdová" userId="f6dfadb668cbf357" providerId="LiveId" clId="{E04AEA6C-48F5-4C5E-9BB0-31E81F8C0ECE}" dt="2023-09-15T15:46:02.729" v="452" actId="26606"/>
          <ac:spMkLst>
            <pc:docMk/>
            <pc:sldMk cId="3673651967" sldId="266"/>
            <ac:spMk id="1035" creationId="{79F40191-0F44-4FD1-82CC-ACB507C14BE6}"/>
          </ac:spMkLst>
        </pc:spChg>
        <pc:spChg chg="add del">
          <ac:chgData name="Linda Havrdová" userId="f6dfadb668cbf357" providerId="LiveId" clId="{E04AEA6C-48F5-4C5E-9BB0-31E81F8C0ECE}" dt="2023-09-15T15:46:10.186" v="460" actId="26606"/>
          <ac:spMkLst>
            <pc:docMk/>
            <pc:sldMk cId="3673651967" sldId="266"/>
            <ac:spMk id="1036" creationId="{C1DD1A8A-57D5-4A81-AD04-532B043C5611}"/>
          </ac:spMkLst>
        </pc:spChg>
        <pc:spChg chg="add del">
          <ac:chgData name="Linda Havrdová" userId="f6dfadb668cbf357" providerId="LiveId" clId="{E04AEA6C-48F5-4C5E-9BB0-31E81F8C0ECE}" dt="2023-09-15T15:46:10.186" v="460" actId="26606"/>
          <ac:spMkLst>
            <pc:docMk/>
            <pc:sldMk cId="3673651967" sldId="266"/>
            <ac:spMk id="1037" creationId="{007891EC-4501-44ED-A8C8-B11B6DB767AB}"/>
          </ac:spMkLst>
        </pc:spChg>
        <pc:spChg chg="add del">
          <ac:chgData name="Linda Havrdová" userId="f6dfadb668cbf357" providerId="LiveId" clId="{E04AEA6C-48F5-4C5E-9BB0-31E81F8C0ECE}" dt="2023-09-15T15:46:19.207" v="468" actId="26606"/>
          <ac:spMkLst>
            <pc:docMk/>
            <pc:sldMk cId="3673651967" sldId="266"/>
            <ac:spMk id="1038" creationId="{5A59F003-E00A-43F9-91DC-CC54E3B87466}"/>
          </ac:spMkLst>
        </pc:spChg>
        <pc:spChg chg="add del">
          <ac:chgData name="Linda Havrdová" userId="f6dfadb668cbf357" providerId="LiveId" clId="{E04AEA6C-48F5-4C5E-9BB0-31E81F8C0ECE}" dt="2023-09-15T15:46:14.439" v="462" actId="26606"/>
          <ac:spMkLst>
            <pc:docMk/>
            <pc:sldMk cId="3673651967" sldId="266"/>
            <ac:spMk id="1039" creationId="{657F69E0-C4B0-4BEC-A689-4F8D877F05D4}"/>
          </ac:spMkLst>
        </pc:spChg>
        <pc:spChg chg="add del">
          <ac:chgData name="Linda Havrdová" userId="f6dfadb668cbf357" providerId="LiveId" clId="{E04AEA6C-48F5-4C5E-9BB0-31E81F8C0ECE}" dt="2023-09-15T15:46:14.439" v="462" actId="26606"/>
          <ac:spMkLst>
            <pc:docMk/>
            <pc:sldMk cId="3673651967" sldId="266"/>
            <ac:spMk id="1040" creationId="{9F6380B4-6A1C-481E-8408-B4E6C75B9B81}"/>
          </ac:spMkLst>
        </pc:spChg>
        <pc:spChg chg="add del">
          <ac:chgData name="Linda Havrdová" userId="f6dfadb668cbf357" providerId="LiveId" clId="{E04AEA6C-48F5-4C5E-9BB0-31E81F8C0ECE}" dt="2023-09-15T15:46:19.207" v="468" actId="26606"/>
          <ac:spMkLst>
            <pc:docMk/>
            <pc:sldMk cId="3673651967" sldId="266"/>
            <ac:spMk id="1041" creationId="{D74A4382-E3AD-430A-9A1F-DFA3E0E77A7D}"/>
          </ac:spMkLst>
        </pc:spChg>
        <pc:spChg chg="add del">
          <ac:chgData name="Linda Havrdová" userId="f6dfadb668cbf357" providerId="LiveId" clId="{E04AEA6C-48F5-4C5E-9BB0-31E81F8C0ECE}" dt="2023-09-15T15:46:15.879" v="464" actId="26606"/>
          <ac:spMkLst>
            <pc:docMk/>
            <pc:sldMk cId="3673651967" sldId="266"/>
            <ac:spMk id="1042" creationId="{06DA9DF9-31F7-4056-B42E-878CC92417B8}"/>
          </ac:spMkLst>
        </pc:spChg>
        <pc:spChg chg="add del">
          <ac:chgData name="Linda Havrdová" userId="f6dfadb668cbf357" providerId="LiveId" clId="{E04AEA6C-48F5-4C5E-9BB0-31E81F8C0ECE}" dt="2023-09-15T15:46:19.207" v="468" actId="26606"/>
          <ac:spMkLst>
            <pc:docMk/>
            <pc:sldMk cId="3673651967" sldId="266"/>
            <ac:spMk id="1043" creationId="{79F40191-0F44-4FD1-82CC-ACB507C14BE6}"/>
          </ac:spMkLst>
        </pc:spChg>
        <pc:spChg chg="add del">
          <ac:chgData name="Linda Havrdová" userId="f6dfadb668cbf357" providerId="LiveId" clId="{E04AEA6C-48F5-4C5E-9BB0-31E81F8C0ECE}" dt="2023-09-15T15:46:40.213" v="476" actId="26606"/>
          <ac:spMkLst>
            <pc:docMk/>
            <pc:sldMk cId="3673651967" sldId="266"/>
            <ac:spMk id="1044" creationId="{5A59F003-E00A-43F9-91DC-CC54E3B87466}"/>
          </ac:spMkLst>
        </pc:spChg>
        <pc:spChg chg="add del">
          <ac:chgData name="Linda Havrdová" userId="f6dfadb668cbf357" providerId="LiveId" clId="{E04AEA6C-48F5-4C5E-9BB0-31E81F8C0ECE}" dt="2023-09-15T15:46:40.213" v="476" actId="26606"/>
          <ac:spMkLst>
            <pc:docMk/>
            <pc:sldMk cId="3673651967" sldId="266"/>
            <ac:spMk id="1045" creationId="{D74A4382-E3AD-430A-9A1F-DFA3E0E77A7D}"/>
          </ac:spMkLst>
        </pc:spChg>
        <pc:spChg chg="add del">
          <ac:chgData name="Linda Havrdová" userId="f6dfadb668cbf357" providerId="LiveId" clId="{E04AEA6C-48F5-4C5E-9BB0-31E81F8C0ECE}" dt="2023-09-15T15:46:40.213" v="476" actId="26606"/>
          <ac:spMkLst>
            <pc:docMk/>
            <pc:sldMk cId="3673651967" sldId="266"/>
            <ac:spMk id="1046" creationId="{79F40191-0F44-4FD1-82CC-ACB507C14BE6}"/>
          </ac:spMkLst>
        </pc:spChg>
        <pc:spChg chg="add del">
          <ac:chgData name="Linda Havrdová" userId="f6dfadb668cbf357" providerId="LiveId" clId="{E04AEA6C-48F5-4C5E-9BB0-31E81F8C0ECE}" dt="2023-09-15T15:46:47.542" v="479" actId="26606"/>
          <ac:spMkLst>
            <pc:docMk/>
            <pc:sldMk cId="3673651967" sldId="266"/>
            <ac:spMk id="1047" creationId="{D47766EE-4192-4B2D-A5A0-F60F9A5F743F}"/>
          </ac:spMkLst>
        </pc:spChg>
        <pc:spChg chg="add del">
          <ac:chgData name="Linda Havrdová" userId="f6dfadb668cbf357" providerId="LiveId" clId="{E04AEA6C-48F5-4C5E-9BB0-31E81F8C0ECE}" dt="2023-09-15T15:46:47.542" v="479" actId="26606"/>
          <ac:spMkLst>
            <pc:docMk/>
            <pc:sldMk cId="3673651967" sldId="266"/>
            <ac:spMk id="1048" creationId="{D6705569-F545-4F47-A260-A9202826EA20}"/>
          </ac:spMkLst>
        </pc:spChg>
        <pc:spChg chg="add del">
          <ac:chgData name="Linda Havrdová" userId="f6dfadb668cbf357" providerId="LiveId" clId="{E04AEA6C-48F5-4C5E-9BB0-31E81F8C0ECE}" dt="2023-09-15T15:47:05.081" v="487" actId="26606"/>
          <ac:spMkLst>
            <pc:docMk/>
            <pc:sldMk cId="3673651967" sldId="266"/>
            <ac:spMk id="1049" creationId="{C1DD1A8A-57D5-4A81-AD04-532B043C5611}"/>
          </ac:spMkLst>
        </pc:spChg>
        <pc:spChg chg="add del">
          <ac:chgData name="Linda Havrdová" userId="f6dfadb668cbf357" providerId="LiveId" clId="{E04AEA6C-48F5-4C5E-9BB0-31E81F8C0ECE}" dt="2023-09-15T15:46:54.127" v="481" actId="26606"/>
          <ac:spMkLst>
            <pc:docMk/>
            <pc:sldMk cId="3673651967" sldId="266"/>
            <ac:spMk id="1050" creationId="{D47766EE-4192-4B2D-A5A0-F60F9A5F743F}"/>
          </ac:spMkLst>
        </pc:spChg>
        <pc:spChg chg="add del">
          <ac:chgData name="Linda Havrdová" userId="f6dfadb668cbf357" providerId="LiveId" clId="{E04AEA6C-48F5-4C5E-9BB0-31E81F8C0ECE}" dt="2023-09-15T15:46:31.862" v="473" actId="26606"/>
          <ac:spMkLst>
            <pc:docMk/>
            <pc:sldMk cId="3673651967" sldId="266"/>
            <ac:spMk id="1051" creationId="{4D4677D2-D5AC-4CF9-9EED-2B89D0A1C212}"/>
          </ac:spMkLst>
        </pc:spChg>
        <pc:spChg chg="add del">
          <ac:chgData name="Linda Havrdová" userId="f6dfadb668cbf357" providerId="LiveId" clId="{E04AEA6C-48F5-4C5E-9BB0-31E81F8C0ECE}" dt="2023-09-15T15:46:54.127" v="481" actId="26606"/>
          <ac:spMkLst>
            <pc:docMk/>
            <pc:sldMk cId="3673651967" sldId="266"/>
            <ac:spMk id="1052" creationId="{D6705569-F545-4F47-A260-A9202826EA20}"/>
          </ac:spMkLst>
        </pc:spChg>
        <pc:spChg chg="add del">
          <ac:chgData name="Linda Havrdová" userId="f6dfadb668cbf357" providerId="LiveId" clId="{E04AEA6C-48F5-4C5E-9BB0-31E81F8C0ECE}" dt="2023-09-15T15:46:31.862" v="473" actId="26606"/>
          <ac:spMkLst>
            <pc:docMk/>
            <pc:sldMk cId="3673651967" sldId="266"/>
            <ac:spMk id="1053" creationId="{C6D54F7E-825A-4BBA-815F-35CCA8B97786}"/>
          </ac:spMkLst>
        </pc:spChg>
        <pc:spChg chg="add del">
          <ac:chgData name="Linda Havrdová" userId="f6dfadb668cbf357" providerId="LiveId" clId="{E04AEA6C-48F5-4C5E-9BB0-31E81F8C0ECE}" dt="2023-09-15T15:47:05.081" v="487" actId="26606"/>
          <ac:spMkLst>
            <pc:docMk/>
            <pc:sldMk cId="3673651967" sldId="266"/>
            <ac:spMk id="1054" creationId="{007891EC-4501-44ED-A8C8-B11B6DB767AB}"/>
          </ac:spMkLst>
        </pc:spChg>
        <pc:spChg chg="add del">
          <ac:chgData name="Linda Havrdová" userId="f6dfadb668cbf357" providerId="LiveId" clId="{E04AEA6C-48F5-4C5E-9BB0-31E81F8C0ECE}" dt="2023-09-15T15:46:39.381" v="475" actId="26606"/>
          <ac:spMkLst>
            <pc:docMk/>
            <pc:sldMk cId="3673651967" sldId="266"/>
            <ac:spMk id="1055" creationId="{284A8429-F65A-490D-96E4-1158D3E8A026}"/>
          </ac:spMkLst>
        </pc:spChg>
        <pc:spChg chg="add del">
          <ac:chgData name="Linda Havrdová" userId="f6dfadb668cbf357" providerId="LiveId" clId="{E04AEA6C-48F5-4C5E-9BB0-31E81F8C0ECE}" dt="2023-09-15T15:46:39.381" v="475" actId="26606"/>
          <ac:spMkLst>
            <pc:docMk/>
            <pc:sldMk cId="3673651967" sldId="266"/>
            <ac:spMk id="1056" creationId="{0178BFDF-C896-49F3-A6F6-503545AF6E0E}"/>
          </ac:spMkLst>
        </pc:spChg>
        <pc:spChg chg="add del">
          <ac:chgData name="Linda Havrdová" userId="f6dfadb668cbf357" providerId="LiveId" clId="{E04AEA6C-48F5-4C5E-9BB0-31E81F8C0ECE}" dt="2023-09-15T15:46:39.381" v="475" actId="26606"/>
          <ac:spMkLst>
            <pc:docMk/>
            <pc:sldMk cId="3673651967" sldId="266"/>
            <ac:spMk id="1057" creationId="{0F022291-A82B-4D23-A1E0-5F9BD684669E}"/>
          </ac:spMkLst>
        </pc:spChg>
        <pc:spChg chg="add del">
          <ac:chgData name="Linda Havrdová" userId="f6dfadb668cbf357" providerId="LiveId" clId="{E04AEA6C-48F5-4C5E-9BB0-31E81F8C0ECE}" dt="2023-09-15T15:46:39.381" v="475" actId="26606"/>
          <ac:spMkLst>
            <pc:docMk/>
            <pc:sldMk cId="3673651967" sldId="266"/>
            <ac:spMk id="1058" creationId="{58A7B327-35EE-44E9-8CE4-4DD5744B61DC}"/>
          </ac:spMkLst>
        </pc:spChg>
        <pc:spChg chg="add del">
          <ac:chgData name="Linda Havrdová" userId="f6dfadb668cbf357" providerId="LiveId" clId="{E04AEA6C-48F5-4C5E-9BB0-31E81F8C0ECE}" dt="2023-09-15T15:47:07.412" v="489" actId="26606"/>
          <ac:spMkLst>
            <pc:docMk/>
            <pc:sldMk cId="3673651967" sldId="266"/>
            <ac:spMk id="1059" creationId="{E2CFBC99-FB8F-41F7-A81D-A5288D688D79}"/>
          </ac:spMkLst>
        </pc:spChg>
        <pc:spChg chg="add del">
          <ac:chgData name="Linda Havrdová" userId="f6dfadb668cbf357" providerId="LiveId" clId="{E04AEA6C-48F5-4C5E-9BB0-31E81F8C0ECE}" dt="2023-09-15T15:47:07.412" v="489" actId="26606"/>
          <ac:spMkLst>
            <pc:docMk/>
            <pc:sldMk cId="3673651967" sldId="266"/>
            <ac:spMk id="1060" creationId="{A435A76B-D478-4F38-9D76-040E49ADC674}"/>
          </ac:spMkLst>
        </pc:spChg>
        <pc:spChg chg="add del">
          <ac:chgData name="Linda Havrdová" userId="f6dfadb668cbf357" providerId="LiveId" clId="{E04AEA6C-48F5-4C5E-9BB0-31E81F8C0ECE}" dt="2023-09-15T15:47:11.582" v="491" actId="26606"/>
          <ac:spMkLst>
            <pc:docMk/>
            <pc:sldMk cId="3673651967" sldId="266"/>
            <ac:spMk id="1062" creationId="{155D7866-985D-4D23-BF0E-72CA30F5C7E9}"/>
          </ac:spMkLst>
        </pc:spChg>
        <pc:spChg chg="add del">
          <ac:chgData name="Linda Havrdová" userId="f6dfadb668cbf357" providerId="LiveId" clId="{E04AEA6C-48F5-4C5E-9BB0-31E81F8C0ECE}" dt="2023-09-15T15:47:11.582" v="491" actId="26606"/>
          <ac:spMkLst>
            <pc:docMk/>
            <pc:sldMk cId="3673651967" sldId="266"/>
            <ac:spMk id="1063" creationId="{0ADDB668-2CA4-4D2B-9C34-3487CA330BA8}"/>
          </ac:spMkLst>
        </pc:spChg>
        <pc:spChg chg="add del">
          <ac:chgData name="Linda Havrdová" userId="f6dfadb668cbf357" providerId="LiveId" clId="{E04AEA6C-48F5-4C5E-9BB0-31E81F8C0ECE}" dt="2023-09-15T15:47:11.582" v="491" actId="26606"/>
          <ac:spMkLst>
            <pc:docMk/>
            <pc:sldMk cId="3673651967" sldId="266"/>
            <ac:spMk id="1064" creationId="{2568BC19-F052-4108-93E1-6A3D1DEC072F}"/>
          </ac:spMkLst>
        </pc:spChg>
        <pc:spChg chg="add del">
          <ac:chgData name="Linda Havrdová" userId="f6dfadb668cbf357" providerId="LiveId" clId="{E04AEA6C-48F5-4C5E-9BB0-31E81F8C0ECE}" dt="2023-09-15T15:47:11.582" v="491" actId="26606"/>
          <ac:spMkLst>
            <pc:docMk/>
            <pc:sldMk cId="3673651967" sldId="266"/>
            <ac:spMk id="1065" creationId="{D5FD337D-4D6B-4C8B-B6F5-121097E09881}"/>
          </ac:spMkLst>
        </pc:spChg>
        <pc:picChg chg="add mod">
          <ac:chgData name="Linda Havrdová" userId="f6dfadb668cbf357" providerId="LiveId" clId="{E04AEA6C-48F5-4C5E-9BB0-31E81F8C0ECE}" dt="2023-09-15T15:48:44.727" v="507" actId="1076"/>
          <ac:picMkLst>
            <pc:docMk/>
            <pc:sldMk cId="3673651967" sldId="266"/>
            <ac:picMk id="4" creationId="{698B93D3-B5A1-094E-CB33-A63C6F5C8F84}"/>
          </ac:picMkLst>
        </pc:picChg>
        <pc:picChg chg="add del">
          <ac:chgData name="Linda Havrdová" userId="f6dfadb668cbf357" providerId="LiveId" clId="{E04AEA6C-48F5-4C5E-9BB0-31E81F8C0ECE}" dt="2023-09-15T15:46:58.667" v="483" actId="478"/>
          <ac:picMkLst>
            <pc:docMk/>
            <pc:sldMk cId="3673651967" sldId="266"/>
            <ac:picMk id="5" creationId="{603E18B0-FB03-72E0-E8C1-79112339645E}"/>
          </ac:picMkLst>
        </pc:picChg>
        <pc:picChg chg="add mod ord">
          <ac:chgData name="Linda Havrdová" userId="f6dfadb668cbf357" providerId="LiveId" clId="{E04AEA6C-48F5-4C5E-9BB0-31E81F8C0ECE}" dt="2023-09-15T15:47:11.625" v="492" actId="26606"/>
          <ac:picMkLst>
            <pc:docMk/>
            <pc:sldMk cId="3673651967" sldId="266"/>
            <ac:picMk id="1026" creationId="{B96EE4F3-6BDE-C7D6-ABC8-BE08F605E362}"/>
          </ac:picMkLst>
        </pc:picChg>
      </pc:sldChg>
      <pc:sldChg chg="addSp delSp modSp new mod ord setBg setClrOvrMap">
        <pc:chgData name="Linda Havrdová" userId="f6dfadb668cbf357" providerId="LiveId" clId="{E04AEA6C-48F5-4C5E-9BB0-31E81F8C0ECE}" dt="2023-09-18T08:39:44.183" v="7288" actId="20577"/>
        <pc:sldMkLst>
          <pc:docMk/>
          <pc:sldMk cId="375229912" sldId="267"/>
        </pc:sldMkLst>
        <pc:spChg chg="mod ord">
          <ac:chgData name="Linda Havrdová" userId="f6dfadb668cbf357" providerId="LiveId" clId="{E04AEA6C-48F5-4C5E-9BB0-31E81F8C0ECE}" dt="2023-09-18T08:31:55.147" v="6853" actId="26606"/>
          <ac:spMkLst>
            <pc:docMk/>
            <pc:sldMk cId="375229912" sldId="267"/>
            <ac:spMk id="2" creationId="{FE67F95D-3BA6-2004-98D8-43B92108E826}"/>
          </ac:spMkLst>
        </pc:spChg>
        <pc:spChg chg="del">
          <ac:chgData name="Linda Havrdová" userId="f6dfadb668cbf357" providerId="LiveId" clId="{E04AEA6C-48F5-4C5E-9BB0-31E81F8C0ECE}" dt="2023-09-18T06:18:40.932" v="515" actId="478"/>
          <ac:spMkLst>
            <pc:docMk/>
            <pc:sldMk cId="375229912" sldId="267"/>
            <ac:spMk id="3" creationId="{8FE5301C-15C7-21A3-CD34-C9D8172DC8A4}"/>
          </ac:spMkLst>
        </pc:spChg>
        <pc:spChg chg="add mod ord">
          <ac:chgData name="Linda Havrdová" userId="f6dfadb668cbf357" providerId="LiveId" clId="{E04AEA6C-48F5-4C5E-9BB0-31E81F8C0ECE}" dt="2023-09-18T08:39:44.183" v="7288" actId="20577"/>
          <ac:spMkLst>
            <pc:docMk/>
            <pc:sldMk cId="375229912" sldId="267"/>
            <ac:spMk id="4" creationId="{3DF2B238-9BB7-483A-877C-384784941799}"/>
          </ac:spMkLst>
        </pc:spChg>
        <pc:spChg chg="add del">
          <ac:chgData name="Linda Havrdová" userId="f6dfadb668cbf357" providerId="LiveId" clId="{E04AEA6C-48F5-4C5E-9BB0-31E81F8C0ECE}" dt="2023-09-18T08:31:55.147" v="6853" actId="26606"/>
          <ac:spMkLst>
            <pc:docMk/>
            <pc:sldMk cId="375229912" sldId="267"/>
            <ac:spMk id="12303" creationId="{5CB593EA-2F98-479F-B4C4-F366571FA64D}"/>
          </ac:spMkLst>
        </pc:spChg>
        <pc:spChg chg="add del">
          <ac:chgData name="Linda Havrdová" userId="f6dfadb668cbf357" providerId="LiveId" clId="{E04AEA6C-48F5-4C5E-9BB0-31E81F8C0ECE}" dt="2023-09-18T08:31:55.147" v="6853" actId="26606"/>
          <ac:spMkLst>
            <pc:docMk/>
            <pc:sldMk cId="375229912" sldId="267"/>
            <ac:spMk id="12305" creationId="{39BEB6D0-9E4E-4221-93D1-74ABECEE9EFC}"/>
          </ac:spMkLst>
        </pc:spChg>
        <pc:spChg chg="add">
          <ac:chgData name="Linda Havrdová" userId="f6dfadb668cbf357" providerId="LiveId" clId="{E04AEA6C-48F5-4C5E-9BB0-31E81F8C0ECE}" dt="2023-09-18T08:31:55.147" v="6853" actId="26606"/>
          <ac:spMkLst>
            <pc:docMk/>
            <pc:sldMk cId="375229912" sldId="267"/>
            <ac:spMk id="12310" creationId="{12C63567-9A18-430B-817B-152D609F572F}"/>
          </ac:spMkLst>
        </pc:spChg>
        <pc:picChg chg="add mod ord">
          <ac:chgData name="Linda Havrdová" userId="f6dfadb668cbf357" providerId="LiveId" clId="{E04AEA6C-48F5-4C5E-9BB0-31E81F8C0ECE}" dt="2023-09-18T08:31:55.147" v="6853" actId="26606"/>
          <ac:picMkLst>
            <pc:docMk/>
            <pc:sldMk cId="375229912" sldId="267"/>
            <ac:picMk id="12290" creationId="{4D683C61-75A9-907D-E415-3D7F24B88520}"/>
          </ac:picMkLst>
        </pc:picChg>
        <pc:picChg chg="add mod ord">
          <ac:chgData name="Linda Havrdová" userId="f6dfadb668cbf357" providerId="LiveId" clId="{E04AEA6C-48F5-4C5E-9BB0-31E81F8C0ECE}" dt="2023-09-18T08:31:55.147" v="6853" actId="26606"/>
          <ac:picMkLst>
            <pc:docMk/>
            <pc:sldMk cId="375229912" sldId="267"/>
            <ac:picMk id="12292" creationId="{83B07EDE-7B6D-7016-02C2-C69F4C03E9D2}"/>
          </ac:picMkLst>
        </pc:picChg>
        <pc:picChg chg="add mod ord">
          <ac:chgData name="Linda Havrdová" userId="f6dfadb668cbf357" providerId="LiveId" clId="{E04AEA6C-48F5-4C5E-9BB0-31E81F8C0ECE}" dt="2023-09-18T08:31:55.147" v="6853" actId="26606"/>
          <ac:picMkLst>
            <pc:docMk/>
            <pc:sldMk cId="375229912" sldId="267"/>
            <ac:picMk id="12294" creationId="{37B2C4FD-A389-3619-0D06-2992879CCC17}"/>
          </ac:picMkLst>
        </pc:picChg>
        <pc:picChg chg="add mod">
          <ac:chgData name="Linda Havrdová" userId="f6dfadb668cbf357" providerId="LiveId" clId="{E04AEA6C-48F5-4C5E-9BB0-31E81F8C0ECE}" dt="2023-09-18T08:31:55.147" v="6853" actId="26606"/>
          <ac:picMkLst>
            <pc:docMk/>
            <pc:sldMk cId="375229912" sldId="267"/>
            <ac:picMk id="12296" creationId="{6F7223C0-6053-942F-F867-1D394E3BE402}"/>
          </ac:picMkLst>
        </pc:picChg>
        <pc:picChg chg="add mod ord">
          <ac:chgData name="Linda Havrdová" userId="f6dfadb668cbf357" providerId="LiveId" clId="{E04AEA6C-48F5-4C5E-9BB0-31E81F8C0ECE}" dt="2023-09-18T08:31:55.147" v="6853" actId="26606"/>
          <ac:picMkLst>
            <pc:docMk/>
            <pc:sldMk cId="375229912" sldId="267"/>
            <ac:picMk id="12298" creationId="{67BB50B9-6077-2295-E460-80310699664C}"/>
          </ac:picMkLst>
        </pc:picChg>
      </pc:sldChg>
      <pc:sldChg chg="addSp delSp modSp new mod setBg">
        <pc:chgData name="Linda Havrdová" userId="f6dfadb668cbf357" providerId="LiveId" clId="{E04AEA6C-48F5-4C5E-9BB0-31E81F8C0ECE}" dt="2023-09-18T07:06:25.926" v="2943" actId="1076"/>
        <pc:sldMkLst>
          <pc:docMk/>
          <pc:sldMk cId="3735805691" sldId="268"/>
        </pc:sldMkLst>
        <pc:spChg chg="del">
          <ac:chgData name="Linda Havrdová" userId="f6dfadb668cbf357" providerId="LiveId" clId="{E04AEA6C-48F5-4C5E-9BB0-31E81F8C0ECE}" dt="2023-09-18T06:53:44.083" v="2659" actId="478"/>
          <ac:spMkLst>
            <pc:docMk/>
            <pc:sldMk cId="3735805691" sldId="268"/>
            <ac:spMk id="2" creationId="{7A9E34D8-255D-21B3-8B2C-EE69BFB45CFF}"/>
          </ac:spMkLst>
        </pc:spChg>
        <pc:spChg chg="del">
          <ac:chgData name="Linda Havrdová" userId="f6dfadb668cbf357" providerId="LiveId" clId="{E04AEA6C-48F5-4C5E-9BB0-31E81F8C0ECE}" dt="2023-09-18T06:53:42.681" v="2658" actId="478"/>
          <ac:spMkLst>
            <pc:docMk/>
            <pc:sldMk cId="3735805691" sldId="268"/>
            <ac:spMk id="3" creationId="{798DCF2C-35CC-5459-9DBF-BAD88C075536}"/>
          </ac:spMkLst>
        </pc:spChg>
        <pc:spChg chg="add mod ord">
          <ac:chgData name="Linda Havrdová" userId="f6dfadb668cbf357" providerId="LiveId" clId="{E04AEA6C-48F5-4C5E-9BB0-31E81F8C0ECE}" dt="2023-09-18T07:06:13.662" v="2940" actId="1076"/>
          <ac:spMkLst>
            <pc:docMk/>
            <pc:sldMk cId="3735805691" sldId="268"/>
            <ac:spMk id="5" creationId="{ECBC3A22-D37B-AFD6-6CCB-1A6D8306F500}"/>
          </ac:spMkLst>
        </pc:spChg>
        <pc:spChg chg="add mod">
          <ac:chgData name="Linda Havrdová" userId="f6dfadb668cbf357" providerId="LiveId" clId="{E04AEA6C-48F5-4C5E-9BB0-31E81F8C0ECE}" dt="2023-09-18T07:06:25.926" v="2943" actId="1076"/>
          <ac:spMkLst>
            <pc:docMk/>
            <pc:sldMk cId="3735805691" sldId="268"/>
            <ac:spMk id="6" creationId="{EDF7D3B6-FB63-3B1F-A478-9FF7C710A329}"/>
          </ac:spMkLst>
        </pc:spChg>
        <pc:spChg chg="add del">
          <ac:chgData name="Linda Havrdová" userId="f6dfadb668cbf357" providerId="LiveId" clId="{E04AEA6C-48F5-4C5E-9BB0-31E81F8C0ECE}" dt="2023-09-18T07:06:02.830" v="2937" actId="26606"/>
          <ac:spMkLst>
            <pc:docMk/>
            <pc:sldMk cId="3735805691" sldId="268"/>
            <ac:spMk id="6157" creationId="{82448324-BF72-42C3-97F5-DACB81BE8831}"/>
          </ac:spMkLst>
        </pc:spChg>
        <pc:spChg chg="add del">
          <ac:chgData name="Linda Havrdová" userId="f6dfadb668cbf357" providerId="LiveId" clId="{E04AEA6C-48F5-4C5E-9BB0-31E81F8C0ECE}" dt="2023-09-18T07:06:02.830" v="2937" actId="26606"/>
          <ac:spMkLst>
            <pc:docMk/>
            <pc:sldMk cId="3735805691" sldId="268"/>
            <ac:spMk id="6159" creationId="{F79C7591-1FE0-4F56-9939-37007F8BF1C2}"/>
          </ac:spMkLst>
        </pc:spChg>
        <pc:spChg chg="add">
          <ac:chgData name="Linda Havrdová" userId="f6dfadb668cbf357" providerId="LiveId" clId="{E04AEA6C-48F5-4C5E-9BB0-31E81F8C0ECE}" dt="2023-09-18T07:06:02.830" v="2937" actId="26606"/>
          <ac:spMkLst>
            <pc:docMk/>
            <pc:sldMk cId="3735805691" sldId="268"/>
            <ac:spMk id="6164" creationId="{82448324-BF72-42C3-97F5-DACB81BE8831}"/>
          </ac:spMkLst>
        </pc:spChg>
        <pc:spChg chg="add">
          <ac:chgData name="Linda Havrdová" userId="f6dfadb668cbf357" providerId="LiveId" clId="{E04AEA6C-48F5-4C5E-9BB0-31E81F8C0ECE}" dt="2023-09-18T07:06:02.830" v="2937" actId="26606"/>
          <ac:spMkLst>
            <pc:docMk/>
            <pc:sldMk cId="3735805691" sldId="268"/>
            <ac:spMk id="6166" creationId="{F79C7591-1FE0-4F56-9939-37007F8BF1C2}"/>
          </ac:spMkLst>
        </pc:spChg>
        <pc:picChg chg="add mod">
          <ac:chgData name="Linda Havrdová" userId="f6dfadb668cbf357" providerId="LiveId" clId="{E04AEA6C-48F5-4C5E-9BB0-31E81F8C0ECE}" dt="2023-09-18T07:05:36.094" v="2934" actId="26606"/>
          <ac:picMkLst>
            <pc:docMk/>
            <pc:sldMk cId="3735805691" sldId="268"/>
            <ac:picMk id="6146" creationId="{AFDC46AF-24B9-288E-3BA0-F164FDA07768}"/>
          </ac:picMkLst>
        </pc:picChg>
        <pc:picChg chg="add del mod">
          <ac:chgData name="Linda Havrdová" userId="f6dfadb668cbf357" providerId="LiveId" clId="{E04AEA6C-48F5-4C5E-9BB0-31E81F8C0ECE}" dt="2023-09-18T07:05:40.667" v="2935" actId="478"/>
          <ac:picMkLst>
            <pc:docMk/>
            <pc:sldMk cId="3735805691" sldId="268"/>
            <ac:picMk id="6148" creationId="{AC225C8B-9C77-B281-65D7-805A580ABC65}"/>
          </ac:picMkLst>
        </pc:picChg>
        <pc:picChg chg="add mod ord">
          <ac:chgData name="Linda Havrdová" userId="f6dfadb668cbf357" providerId="LiveId" clId="{E04AEA6C-48F5-4C5E-9BB0-31E81F8C0ECE}" dt="2023-09-18T07:06:02.830" v="2937" actId="26606"/>
          <ac:picMkLst>
            <pc:docMk/>
            <pc:sldMk cId="3735805691" sldId="268"/>
            <ac:picMk id="6150" creationId="{DC2DFCD6-1715-A142-1F8A-2D7B464E6CBB}"/>
          </ac:picMkLst>
        </pc:picChg>
        <pc:picChg chg="add mod">
          <ac:chgData name="Linda Havrdová" userId="f6dfadb668cbf357" providerId="LiveId" clId="{E04AEA6C-48F5-4C5E-9BB0-31E81F8C0ECE}" dt="2023-09-18T07:05:36.094" v="2934" actId="26606"/>
          <ac:picMkLst>
            <pc:docMk/>
            <pc:sldMk cId="3735805691" sldId="268"/>
            <ac:picMk id="6152" creationId="{9991B22F-94CB-91F5-8E6E-65F38B9E7DD9}"/>
          </ac:picMkLst>
        </pc:picChg>
        <pc:picChg chg="add mod ord">
          <ac:chgData name="Linda Havrdová" userId="f6dfadb668cbf357" providerId="LiveId" clId="{E04AEA6C-48F5-4C5E-9BB0-31E81F8C0ECE}" dt="2023-09-18T07:06:02.830" v="2937" actId="26606"/>
          <ac:picMkLst>
            <pc:docMk/>
            <pc:sldMk cId="3735805691" sldId="268"/>
            <ac:picMk id="6154" creationId="{831B6D5A-21B0-5F09-2F23-9EBD91D00277}"/>
          </ac:picMkLst>
        </pc:picChg>
      </pc:sldChg>
      <pc:sldChg chg="addSp delSp modSp new mod ord setBg">
        <pc:chgData name="Linda Havrdová" userId="f6dfadb668cbf357" providerId="LiveId" clId="{E04AEA6C-48F5-4C5E-9BB0-31E81F8C0ECE}" dt="2023-09-19T06:53:00.877" v="11283" actId="26606"/>
        <pc:sldMkLst>
          <pc:docMk/>
          <pc:sldMk cId="1274524335" sldId="269"/>
        </pc:sldMkLst>
        <pc:spChg chg="add del">
          <ac:chgData name="Linda Havrdová" userId="f6dfadb668cbf357" providerId="LiveId" clId="{E04AEA6C-48F5-4C5E-9BB0-31E81F8C0ECE}" dt="2023-09-18T07:34:27.317" v="4165" actId="478"/>
          <ac:spMkLst>
            <pc:docMk/>
            <pc:sldMk cId="1274524335" sldId="269"/>
            <ac:spMk id="2" creationId="{8182965C-4FC4-FDE9-1523-D1EEC06D4D39}"/>
          </ac:spMkLst>
        </pc:spChg>
        <pc:spChg chg="add del">
          <ac:chgData name="Linda Havrdová" userId="f6dfadb668cbf357" providerId="LiveId" clId="{E04AEA6C-48F5-4C5E-9BB0-31E81F8C0ECE}" dt="2023-09-18T07:34:24.325" v="4164" actId="478"/>
          <ac:spMkLst>
            <pc:docMk/>
            <pc:sldMk cId="1274524335" sldId="269"/>
            <ac:spMk id="3" creationId="{7C2D4845-CF8D-579D-1FA9-52F7D254408D}"/>
          </ac:spMkLst>
        </pc:spChg>
        <pc:spChg chg="add mod">
          <ac:chgData name="Linda Havrdová" userId="f6dfadb668cbf357" providerId="LiveId" clId="{E04AEA6C-48F5-4C5E-9BB0-31E81F8C0ECE}" dt="2023-09-19T06:53:00.877" v="11283" actId="26606"/>
          <ac:spMkLst>
            <pc:docMk/>
            <pc:sldMk cId="1274524335" sldId="269"/>
            <ac:spMk id="4" creationId="{DD7A8227-6FCE-061F-0999-0B5D067D645B}"/>
          </ac:spMkLst>
        </pc:spChg>
        <pc:spChg chg="add del">
          <ac:chgData name="Linda Havrdová" userId="f6dfadb668cbf357" providerId="LiveId" clId="{E04AEA6C-48F5-4C5E-9BB0-31E81F8C0ECE}" dt="2023-09-18T06:59:49.329" v="2889" actId="26606"/>
          <ac:spMkLst>
            <pc:docMk/>
            <pc:sldMk cId="1274524335" sldId="269"/>
            <ac:spMk id="4100" creationId="{F3060C83-F051-4F0E-ABAD-AA0DFC48B218}"/>
          </ac:spMkLst>
        </pc:spChg>
        <pc:spChg chg="add del">
          <ac:chgData name="Linda Havrdová" userId="f6dfadb668cbf357" providerId="LiveId" clId="{E04AEA6C-48F5-4C5E-9BB0-31E81F8C0ECE}" dt="2023-09-19T06:53:00.877" v="11283" actId="26606"/>
          <ac:spMkLst>
            <pc:docMk/>
            <pc:sldMk cId="1274524335" sldId="269"/>
            <ac:spMk id="4101" creationId="{CEEF22E7-C7EB-4303-91B7-B38A2A46C2B4}"/>
          </ac:spMkLst>
        </pc:spChg>
        <pc:spChg chg="add del">
          <ac:chgData name="Linda Havrdová" userId="f6dfadb668cbf357" providerId="LiveId" clId="{E04AEA6C-48F5-4C5E-9BB0-31E81F8C0ECE}" dt="2023-09-18T06:59:08.937" v="2883" actId="26606"/>
          <ac:spMkLst>
            <pc:docMk/>
            <pc:sldMk cId="1274524335" sldId="269"/>
            <ac:spMk id="4103" creationId="{42A4FC2C-047E-45A5-965D-8E1E3BF09BC6}"/>
          </ac:spMkLst>
        </pc:spChg>
        <pc:spChg chg="add del">
          <ac:chgData name="Linda Havrdová" userId="f6dfadb668cbf357" providerId="LiveId" clId="{E04AEA6C-48F5-4C5E-9BB0-31E81F8C0ECE}" dt="2023-09-18T06:59:49.329" v="2889" actId="26606"/>
          <ac:spMkLst>
            <pc:docMk/>
            <pc:sldMk cId="1274524335" sldId="269"/>
            <ac:spMk id="4105" creationId="{83C98ABE-055B-441F-B07E-44F97F083C39}"/>
          </ac:spMkLst>
        </pc:spChg>
        <pc:spChg chg="add del">
          <ac:chgData name="Linda Havrdová" userId="f6dfadb668cbf357" providerId="LiveId" clId="{E04AEA6C-48F5-4C5E-9BB0-31E81F8C0ECE}" dt="2023-09-18T06:59:49.329" v="2889" actId="26606"/>
          <ac:spMkLst>
            <pc:docMk/>
            <pc:sldMk cId="1274524335" sldId="269"/>
            <ac:spMk id="4107" creationId="{29FDB030-9B49-4CED-8CCD-4D99382388AC}"/>
          </ac:spMkLst>
        </pc:spChg>
        <pc:spChg chg="add del">
          <ac:chgData name="Linda Havrdová" userId="f6dfadb668cbf357" providerId="LiveId" clId="{E04AEA6C-48F5-4C5E-9BB0-31E81F8C0ECE}" dt="2023-09-18T06:59:49.329" v="2889" actId="26606"/>
          <ac:spMkLst>
            <pc:docMk/>
            <pc:sldMk cId="1274524335" sldId="269"/>
            <ac:spMk id="4109" creationId="{3783CA14-24A1-485C-8B30-D6A5D87987AD}"/>
          </ac:spMkLst>
        </pc:spChg>
        <pc:spChg chg="add del">
          <ac:chgData name="Linda Havrdová" userId="f6dfadb668cbf357" providerId="LiveId" clId="{E04AEA6C-48F5-4C5E-9BB0-31E81F8C0ECE}" dt="2023-09-18T06:59:49.329" v="2889" actId="26606"/>
          <ac:spMkLst>
            <pc:docMk/>
            <pc:sldMk cId="1274524335" sldId="269"/>
            <ac:spMk id="4111" creationId="{9A97C86A-04D6-40F7-AE84-31AB43E6A846}"/>
          </ac:spMkLst>
        </pc:spChg>
        <pc:spChg chg="add del">
          <ac:chgData name="Linda Havrdová" userId="f6dfadb668cbf357" providerId="LiveId" clId="{E04AEA6C-48F5-4C5E-9BB0-31E81F8C0ECE}" dt="2023-09-18T06:59:49.329" v="2889" actId="26606"/>
          <ac:spMkLst>
            <pc:docMk/>
            <pc:sldMk cId="1274524335" sldId="269"/>
            <ac:spMk id="4113" creationId="{FF9F2414-84E8-453E-B1F3-389FDE8192D9}"/>
          </ac:spMkLst>
        </pc:spChg>
        <pc:spChg chg="add del">
          <ac:chgData name="Linda Havrdová" userId="f6dfadb668cbf357" providerId="LiveId" clId="{E04AEA6C-48F5-4C5E-9BB0-31E81F8C0ECE}" dt="2023-09-18T06:59:49.329" v="2889" actId="26606"/>
          <ac:spMkLst>
            <pc:docMk/>
            <pc:sldMk cId="1274524335" sldId="269"/>
            <ac:spMk id="4115" creationId="{3ECA69A1-7536-43AC-85EF-C7106179F5ED}"/>
          </ac:spMkLst>
        </pc:spChg>
        <pc:spChg chg="add del">
          <ac:chgData name="Linda Havrdová" userId="f6dfadb668cbf357" providerId="LiveId" clId="{E04AEA6C-48F5-4C5E-9BB0-31E81F8C0ECE}" dt="2023-09-18T06:59:48.870" v="2888" actId="26606"/>
          <ac:spMkLst>
            <pc:docMk/>
            <pc:sldMk cId="1274524335" sldId="269"/>
            <ac:spMk id="4119" creationId="{996AA246-1B46-8AE6-6590-A2C05CA90BDD}"/>
          </ac:spMkLst>
        </pc:spChg>
        <pc:spChg chg="add del">
          <ac:chgData name="Linda Havrdová" userId="f6dfadb668cbf357" providerId="LiveId" clId="{E04AEA6C-48F5-4C5E-9BB0-31E81F8C0ECE}" dt="2023-09-18T06:59:48.870" v="2888" actId="26606"/>
          <ac:spMkLst>
            <pc:docMk/>
            <pc:sldMk cId="1274524335" sldId="269"/>
            <ac:spMk id="4122" creationId="{E22359E4-350C-4B4C-903D-CD1B2BA31BC6}"/>
          </ac:spMkLst>
        </pc:spChg>
        <pc:spChg chg="add del">
          <ac:chgData name="Linda Havrdová" userId="f6dfadb668cbf357" providerId="LiveId" clId="{E04AEA6C-48F5-4C5E-9BB0-31E81F8C0ECE}" dt="2023-09-18T06:59:48.870" v="2888" actId="26606"/>
          <ac:spMkLst>
            <pc:docMk/>
            <pc:sldMk cId="1274524335" sldId="269"/>
            <ac:spMk id="4128" creationId="{CB5FC5A2-E1DC-4DFE-9837-1EA5E869A90B}"/>
          </ac:spMkLst>
        </pc:spChg>
        <pc:grpChg chg="add del">
          <ac:chgData name="Linda Havrdová" userId="f6dfadb668cbf357" providerId="LiveId" clId="{E04AEA6C-48F5-4C5E-9BB0-31E81F8C0ECE}" dt="2023-09-18T06:59:48.870" v="2888" actId="26606"/>
          <ac:grpSpMkLst>
            <pc:docMk/>
            <pc:sldMk cId="1274524335" sldId="269"/>
            <ac:grpSpMk id="4124" creationId="{D2A542E6-1924-4FE2-89D1-3CB19468C1F6}"/>
          </ac:grpSpMkLst>
        </pc:grpChg>
        <pc:grpChg chg="add del">
          <ac:chgData name="Linda Havrdová" userId="f6dfadb668cbf357" providerId="LiveId" clId="{E04AEA6C-48F5-4C5E-9BB0-31E81F8C0ECE}" dt="2023-09-18T06:59:48.870" v="2888" actId="26606"/>
          <ac:grpSpMkLst>
            <pc:docMk/>
            <pc:sldMk cId="1274524335" sldId="269"/>
            <ac:grpSpMk id="4130" creationId="{72024ACE-D556-4A21-9B17-7CA3E82DA45F}"/>
          </ac:grpSpMkLst>
        </pc:grpChg>
        <pc:picChg chg="add del mod">
          <ac:chgData name="Linda Havrdová" userId="f6dfadb668cbf357" providerId="LiveId" clId="{E04AEA6C-48F5-4C5E-9BB0-31E81F8C0ECE}" dt="2023-09-19T06:53:00.877" v="11283" actId="26606"/>
          <ac:picMkLst>
            <pc:docMk/>
            <pc:sldMk cId="1274524335" sldId="269"/>
            <ac:picMk id="4098" creationId="{C90292FC-D29F-C29A-3E18-25F267D027F0}"/>
          </ac:picMkLst>
        </pc:picChg>
      </pc:sldChg>
      <pc:sldChg chg="addSp delSp modSp new mod setBg delAnim modAnim">
        <pc:chgData name="Linda Havrdová" userId="f6dfadb668cbf357" providerId="LiveId" clId="{E04AEA6C-48F5-4C5E-9BB0-31E81F8C0ECE}" dt="2023-09-18T07:16:45.310" v="2995" actId="1076"/>
        <pc:sldMkLst>
          <pc:docMk/>
          <pc:sldMk cId="3825544074" sldId="270"/>
        </pc:sldMkLst>
        <pc:spChg chg="del">
          <ac:chgData name="Linda Havrdová" userId="f6dfadb668cbf357" providerId="LiveId" clId="{E04AEA6C-48F5-4C5E-9BB0-31E81F8C0ECE}" dt="2023-09-18T07:06:42.157" v="2946" actId="478"/>
          <ac:spMkLst>
            <pc:docMk/>
            <pc:sldMk cId="3825544074" sldId="270"/>
            <ac:spMk id="2" creationId="{CBC89A97-842E-845E-FDFF-338604F6D19D}"/>
          </ac:spMkLst>
        </pc:spChg>
        <pc:spChg chg="del">
          <ac:chgData name="Linda Havrdová" userId="f6dfadb668cbf357" providerId="LiveId" clId="{E04AEA6C-48F5-4C5E-9BB0-31E81F8C0ECE}" dt="2023-09-18T07:06:39.608" v="2945" actId="478"/>
          <ac:spMkLst>
            <pc:docMk/>
            <pc:sldMk cId="3825544074" sldId="270"/>
            <ac:spMk id="3" creationId="{643D7B9C-8656-B590-1BE8-79D63DB48F9C}"/>
          </ac:spMkLst>
        </pc:spChg>
        <pc:spChg chg="add del">
          <ac:chgData name="Linda Havrdová" userId="f6dfadb668cbf357" providerId="LiveId" clId="{E04AEA6C-48F5-4C5E-9BB0-31E81F8C0ECE}" dt="2023-09-18T07:11:53.997" v="2974" actId="26606"/>
          <ac:spMkLst>
            <pc:docMk/>
            <pc:sldMk cId="3825544074" sldId="270"/>
            <ac:spMk id="7172" creationId="{E559D998-AB6C-46E1-B394-118E9A1E2D62}"/>
          </ac:spMkLst>
        </pc:spChg>
        <pc:spChg chg="add del">
          <ac:chgData name="Linda Havrdová" userId="f6dfadb668cbf357" providerId="LiveId" clId="{E04AEA6C-48F5-4C5E-9BB0-31E81F8C0ECE}" dt="2023-09-18T07:11:22.884" v="2962" actId="26606"/>
          <ac:spMkLst>
            <pc:docMk/>
            <pc:sldMk cId="3825544074" sldId="270"/>
            <ac:spMk id="7175" creationId="{C83A5C14-ED91-4CD1-809E-D29FF97C9AF5}"/>
          </ac:spMkLst>
        </pc:spChg>
        <pc:spChg chg="add del">
          <ac:chgData name="Linda Havrdová" userId="f6dfadb668cbf357" providerId="LiveId" clId="{E04AEA6C-48F5-4C5E-9BB0-31E81F8C0ECE}" dt="2023-09-18T07:11:22.884" v="2962" actId="26606"/>
          <ac:spMkLst>
            <pc:docMk/>
            <pc:sldMk cId="3825544074" sldId="270"/>
            <ac:spMk id="7177" creationId="{56065185-5C34-4F86-AA96-AA4D065B0EF4}"/>
          </ac:spMkLst>
        </pc:spChg>
        <pc:spChg chg="add del">
          <ac:chgData name="Linda Havrdová" userId="f6dfadb668cbf357" providerId="LiveId" clId="{E04AEA6C-48F5-4C5E-9BB0-31E81F8C0ECE}" dt="2023-09-18T07:11:26.118" v="2964" actId="26606"/>
          <ac:spMkLst>
            <pc:docMk/>
            <pc:sldMk cId="3825544074" sldId="270"/>
            <ac:spMk id="7179" creationId="{32BC26D8-82FB-445E-AA49-62A77D7C1EE0}"/>
          </ac:spMkLst>
        </pc:spChg>
        <pc:spChg chg="add del">
          <ac:chgData name="Linda Havrdová" userId="f6dfadb668cbf357" providerId="LiveId" clId="{E04AEA6C-48F5-4C5E-9BB0-31E81F8C0ECE}" dt="2023-09-18T07:11:26.118" v="2964" actId="26606"/>
          <ac:spMkLst>
            <pc:docMk/>
            <pc:sldMk cId="3825544074" sldId="270"/>
            <ac:spMk id="7180" creationId="{CB44330D-EA18-4254-AA95-EB49948539B8}"/>
          </ac:spMkLst>
        </pc:spChg>
        <pc:spChg chg="add del">
          <ac:chgData name="Linda Havrdová" userId="f6dfadb668cbf357" providerId="LiveId" clId="{E04AEA6C-48F5-4C5E-9BB0-31E81F8C0ECE}" dt="2023-09-18T07:11:42.546" v="2972" actId="26606"/>
          <ac:spMkLst>
            <pc:docMk/>
            <pc:sldMk cId="3825544074" sldId="270"/>
            <ac:spMk id="7182" creationId="{42A4FC2C-047E-45A5-965D-8E1E3BF09BC6}"/>
          </ac:spMkLst>
        </pc:spChg>
        <pc:spChg chg="add">
          <ac:chgData name="Linda Havrdová" userId="f6dfadb668cbf357" providerId="LiveId" clId="{E04AEA6C-48F5-4C5E-9BB0-31E81F8C0ECE}" dt="2023-09-18T07:16:01.930" v="2988" actId="26606"/>
          <ac:spMkLst>
            <pc:docMk/>
            <pc:sldMk cId="3825544074" sldId="270"/>
            <ac:spMk id="7183" creationId="{BF494AE6-A88C-448B-B1B7-80259E6F4FE0}"/>
          </ac:spMkLst>
        </pc:spChg>
        <pc:spChg chg="add del">
          <ac:chgData name="Linda Havrdová" userId="f6dfadb668cbf357" providerId="LiveId" clId="{E04AEA6C-48F5-4C5E-9BB0-31E81F8C0ECE}" dt="2023-09-18T07:11:42.125" v="2971" actId="26606"/>
          <ac:spMkLst>
            <pc:docMk/>
            <pc:sldMk cId="3825544074" sldId="270"/>
            <ac:spMk id="7184" creationId="{B94BF6D8-BAB7-4EB4-9B19-BB8B2F0F700E}"/>
          </ac:spMkLst>
        </pc:spChg>
        <pc:spChg chg="add del">
          <ac:chgData name="Linda Havrdová" userId="f6dfadb668cbf357" providerId="LiveId" clId="{E04AEA6C-48F5-4C5E-9BB0-31E81F8C0ECE}" dt="2023-09-18T07:11:35.672" v="2967" actId="26606"/>
          <ac:spMkLst>
            <pc:docMk/>
            <pc:sldMk cId="3825544074" sldId="270"/>
            <ac:spMk id="7187" creationId="{42A4FC2C-047E-45A5-965D-8E1E3BF09BC6}"/>
          </ac:spMkLst>
        </pc:spChg>
        <pc:spChg chg="add del">
          <ac:chgData name="Linda Havrdová" userId="f6dfadb668cbf357" providerId="LiveId" clId="{E04AEA6C-48F5-4C5E-9BB0-31E81F8C0ECE}" dt="2023-09-18T07:11:42.125" v="2971" actId="26606"/>
          <ac:spMkLst>
            <pc:docMk/>
            <pc:sldMk cId="3825544074" sldId="270"/>
            <ac:spMk id="7189" creationId="{B233FAAD-5E0A-4FBB-9800-1DAEE5039AF6}"/>
          </ac:spMkLst>
        </pc:spChg>
        <pc:spChg chg="add del">
          <ac:chgData name="Linda Havrdová" userId="f6dfadb668cbf357" providerId="LiveId" clId="{E04AEA6C-48F5-4C5E-9BB0-31E81F8C0ECE}" dt="2023-09-18T07:11:42.125" v="2971" actId="26606"/>
          <ac:spMkLst>
            <pc:docMk/>
            <pc:sldMk cId="3825544074" sldId="270"/>
            <ac:spMk id="7191" creationId="{8276E914-D126-4153-AEBF-1B9B6361C2B7}"/>
          </ac:spMkLst>
        </pc:spChg>
        <pc:picChg chg="add del mod">
          <ac:chgData name="Linda Havrdová" userId="f6dfadb668cbf357" providerId="LiveId" clId="{E04AEA6C-48F5-4C5E-9BB0-31E81F8C0ECE}" dt="2023-09-18T07:11:08.437" v="2960" actId="21"/>
          <ac:picMkLst>
            <pc:docMk/>
            <pc:sldMk cId="3825544074" sldId="270"/>
            <ac:picMk id="4" creationId="{797123A2-97A2-F13C-9A4C-DDB2F9D98D1C}"/>
          </ac:picMkLst>
        </pc:picChg>
        <pc:picChg chg="add mod">
          <ac:chgData name="Linda Havrdová" userId="f6dfadb668cbf357" providerId="LiveId" clId="{E04AEA6C-48F5-4C5E-9BB0-31E81F8C0ECE}" dt="2023-09-18T07:16:01.930" v="2988" actId="26606"/>
          <ac:picMkLst>
            <pc:docMk/>
            <pc:sldMk cId="3825544074" sldId="270"/>
            <ac:picMk id="5" creationId="{FC5B62F1-DA5A-3808-2A8B-F23B4DA62400}"/>
          </ac:picMkLst>
        </pc:picChg>
        <pc:picChg chg="add del mod ord">
          <ac:chgData name="Linda Havrdová" userId="f6dfadb668cbf357" providerId="LiveId" clId="{E04AEA6C-48F5-4C5E-9BB0-31E81F8C0ECE}" dt="2023-09-18T07:16:11.447" v="2991" actId="478"/>
          <ac:picMkLst>
            <pc:docMk/>
            <pc:sldMk cId="3825544074" sldId="270"/>
            <ac:picMk id="6" creationId="{C7D26C8C-9A60-FB6C-3D2E-9AB1D9A37E58}"/>
          </ac:picMkLst>
        </pc:picChg>
        <pc:picChg chg="add del">
          <ac:chgData name="Linda Havrdová" userId="f6dfadb668cbf357" providerId="LiveId" clId="{E04AEA6C-48F5-4C5E-9BB0-31E81F8C0ECE}" dt="2023-09-18T07:16:12.146" v="2992"/>
          <ac:picMkLst>
            <pc:docMk/>
            <pc:sldMk cId="3825544074" sldId="270"/>
            <ac:picMk id="7" creationId="{B11C10BF-6011-7886-66E9-69AFB8F7F5FB}"/>
          </ac:picMkLst>
        </pc:picChg>
        <pc:picChg chg="add mod">
          <ac:chgData name="Linda Havrdová" userId="f6dfadb668cbf357" providerId="LiveId" clId="{E04AEA6C-48F5-4C5E-9BB0-31E81F8C0ECE}" dt="2023-09-18T07:16:45.310" v="2995" actId="1076"/>
          <ac:picMkLst>
            <pc:docMk/>
            <pc:sldMk cId="3825544074" sldId="270"/>
            <ac:picMk id="8" creationId="{53E96729-C4E6-099F-B6C3-80F70216DFBD}"/>
          </ac:picMkLst>
        </pc:picChg>
        <pc:picChg chg="add mod ord">
          <ac:chgData name="Linda Havrdová" userId="f6dfadb668cbf357" providerId="LiveId" clId="{E04AEA6C-48F5-4C5E-9BB0-31E81F8C0ECE}" dt="2023-09-18T07:16:01.930" v="2988" actId="26606"/>
          <ac:picMkLst>
            <pc:docMk/>
            <pc:sldMk cId="3825544074" sldId="270"/>
            <ac:picMk id="7170" creationId="{0826F9A7-6229-B2E4-8171-033230B40702}"/>
          </ac:picMkLst>
        </pc:picChg>
        <pc:picChg chg="add del">
          <ac:chgData name="Linda Havrdová" userId="f6dfadb668cbf357" providerId="LiveId" clId="{E04AEA6C-48F5-4C5E-9BB0-31E81F8C0ECE}" dt="2023-09-18T07:13:17.412" v="2981"/>
          <ac:picMkLst>
            <pc:docMk/>
            <pc:sldMk cId="3825544074" sldId="270"/>
            <ac:picMk id="7174" creationId="{DE75CF11-C376-F393-5EB2-1A59DD152D7D}"/>
          </ac:picMkLst>
        </pc:picChg>
        <pc:picChg chg="add del">
          <ac:chgData name="Linda Havrdová" userId="f6dfadb668cbf357" providerId="LiveId" clId="{E04AEA6C-48F5-4C5E-9BB0-31E81F8C0ECE}" dt="2023-09-18T07:13:44.699" v="2983" actId="478"/>
          <ac:picMkLst>
            <pc:docMk/>
            <pc:sldMk cId="3825544074" sldId="270"/>
            <ac:picMk id="7176" creationId="{F81BE12D-E6F1-C9E3-F930-8E5C47B6A953}"/>
          </ac:picMkLst>
        </pc:picChg>
        <pc:picChg chg="add mod ord">
          <ac:chgData name="Linda Havrdová" userId="f6dfadb668cbf357" providerId="LiveId" clId="{E04AEA6C-48F5-4C5E-9BB0-31E81F8C0ECE}" dt="2023-09-18T07:16:01.930" v="2988" actId="26606"/>
          <ac:picMkLst>
            <pc:docMk/>
            <pc:sldMk cId="3825544074" sldId="270"/>
            <ac:picMk id="7178" creationId="{F9E52FBE-A4C7-AC0E-429D-523BF4DFA0D2}"/>
          </ac:picMkLst>
        </pc:picChg>
      </pc:sldChg>
      <pc:sldChg chg="addSp delSp modSp new mod setBg">
        <pc:chgData name="Linda Havrdová" userId="f6dfadb668cbf357" providerId="LiveId" clId="{E04AEA6C-48F5-4C5E-9BB0-31E81F8C0ECE}" dt="2023-09-19T06:54:26.793" v="11298" actId="1076"/>
        <pc:sldMkLst>
          <pc:docMk/>
          <pc:sldMk cId="3689372247" sldId="271"/>
        </pc:sldMkLst>
        <pc:spChg chg="mod">
          <ac:chgData name="Linda Havrdová" userId="f6dfadb668cbf357" providerId="LiveId" clId="{E04AEA6C-48F5-4C5E-9BB0-31E81F8C0ECE}" dt="2023-09-18T08:21:16.326" v="6272" actId="26606"/>
          <ac:spMkLst>
            <pc:docMk/>
            <pc:sldMk cId="3689372247" sldId="271"/>
            <ac:spMk id="2" creationId="{90EB330F-A403-5121-2EA5-8922A478EC82}"/>
          </ac:spMkLst>
        </pc:spChg>
        <pc:spChg chg="del">
          <ac:chgData name="Linda Havrdová" userId="f6dfadb668cbf357" providerId="LiveId" clId="{E04AEA6C-48F5-4C5E-9BB0-31E81F8C0ECE}" dt="2023-09-18T07:59:42.927" v="5038" actId="478"/>
          <ac:spMkLst>
            <pc:docMk/>
            <pc:sldMk cId="3689372247" sldId="271"/>
            <ac:spMk id="3" creationId="{5CF4C1D8-77F5-80E6-F45C-BAAB69E0DB31}"/>
          </ac:spMkLst>
        </pc:spChg>
        <pc:spChg chg="add mod">
          <ac:chgData name="Linda Havrdová" userId="f6dfadb668cbf357" providerId="LiveId" clId="{E04AEA6C-48F5-4C5E-9BB0-31E81F8C0ECE}" dt="2023-09-19T06:54:23.068" v="11297" actId="1076"/>
          <ac:spMkLst>
            <pc:docMk/>
            <pc:sldMk cId="3689372247" sldId="271"/>
            <ac:spMk id="4" creationId="{C99EE7B8-8233-4384-82D7-4912CA98211A}"/>
          </ac:spMkLst>
        </pc:spChg>
        <pc:spChg chg="add del">
          <ac:chgData name="Linda Havrdová" userId="f6dfadb668cbf357" providerId="LiveId" clId="{E04AEA6C-48F5-4C5E-9BB0-31E81F8C0ECE}" dt="2023-09-18T08:21:16.326" v="6272" actId="26606"/>
          <ac:spMkLst>
            <pc:docMk/>
            <pc:sldMk cId="3689372247" sldId="271"/>
            <ac:spMk id="11271" creationId="{23E547B5-89CF-4EC0-96DE-25771AED0799}"/>
          </ac:spMkLst>
        </pc:spChg>
        <pc:spChg chg="add del">
          <ac:chgData name="Linda Havrdová" userId="f6dfadb668cbf357" providerId="LiveId" clId="{E04AEA6C-48F5-4C5E-9BB0-31E81F8C0ECE}" dt="2023-09-18T08:21:16.326" v="6272" actId="26606"/>
          <ac:spMkLst>
            <pc:docMk/>
            <pc:sldMk cId="3689372247" sldId="271"/>
            <ac:spMk id="11273" creationId="{3F0B8CEB-8279-4E5E-A0CE-1FC9F71736F2}"/>
          </ac:spMkLst>
        </pc:spChg>
        <pc:picChg chg="add mod">
          <ac:chgData name="Linda Havrdová" userId="f6dfadb668cbf357" providerId="LiveId" clId="{E04AEA6C-48F5-4C5E-9BB0-31E81F8C0ECE}" dt="2023-09-19T06:54:26.793" v="11298" actId="1076"/>
          <ac:picMkLst>
            <pc:docMk/>
            <pc:sldMk cId="3689372247" sldId="271"/>
            <ac:picMk id="11266" creationId="{3A5ECA7C-11AD-1F9C-66DB-B6E53094EEE8}"/>
          </ac:picMkLst>
        </pc:picChg>
      </pc:sldChg>
      <pc:sldChg chg="addSp delSp modSp new del mod setBg">
        <pc:chgData name="Linda Havrdová" userId="f6dfadb668cbf357" providerId="LiveId" clId="{E04AEA6C-48F5-4C5E-9BB0-31E81F8C0ECE}" dt="2023-09-18T07:33:40.303" v="4119" actId="47"/>
        <pc:sldMkLst>
          <pc:docMk/>
          <pc:sldMk cId="475079770" sldId="272"/>
        </pc:sldMkLst>
        <pc:spChg chg="del">
          <ac:chgData name="Linda Havrdová" userId="f6dfadb668cbf357" providerId="LiveId" clId="{E04AEA6C-48F5-4C5E-9BB0-31E81F8C0ECE}" dt="2023-09-18T07:27:24.234" v="3973" actId="478"/>
          <ac:spMkLst>
            <pc:docMk/>
            <pc:sldMk cId="475079770" sldId="272"/>
            <ac:spMk id="2" creationId="{FD3B1182-CA3B-49EA-8904-9826A3AF0A90}"/>
          </ac:spMkLst>
        </pc:spChg>
        <pc:spChg chg="del">
          <ac:chgData name="Linda Havrdová" userId="f6dfadb668cbf357" providerId="LiveId" clId="{E04AEA6C-48F5-4C5E-9BB0-31E81F8C0ECE}" dt="2023-09-18T07:27:25.910" v="3974" actId="478"/>
          <ac:spMkLst>
            <pc:docMk/>
            <pc:sldMk cId="475079770" sldId="272"/>
            <ac:spMk id="3" creationId="{FDC3A4C4-07D8-E6FB-30CA-525CBA37D15D}"/>
          </ac:spMkLst>
        </pc:spChg>
        <pc:spChg chg="add mod">
          <ac:chgData name="Linda Havrdová" userId="f6dfadb668cbf357" providerId="LiveId" clId="{E04AEA6C-48F5-4C5E-9BB0-31E81F8C0ECE}" dt="2023-09-18T07:33:02.446" v="4105" actId="21"/>
          <ac:spMkLst>
            <pc:docMk/>
            <pc:sldMk cId="475079770" sldId="272"/>
            <ac:spMk id="5" creationId="{B8D0AC91-3870-B8EB-1DB6-618164D886D0}"/>
          </ac:spMkLst>
        </pc:spChg>
        <pc:spChg chg="add">
          <ac:chgData name="Linda Havrdová" userId="f6dfadb668cbf357" providerId="LiveId" clId="{E04AEA6C-48F5-4C5E-9BB0-31E81F8C0ECE}" dt="2023-09-18T07:32:42.606" v="4103" actId="26606"/>
          <ac:spMkLst>
            <pc:docMk/>
            <pc:sldMk cId="475079770" sldId="272"/>
            <ac:spMk id="9227" creationId="{E698F7DB-50DA-4359-AB57-E3DA492A0074}"/>
          </ac:spMkLst>
        </pc:spChg>
        <pc:spChg chg="add">
          <ac:chgData name="Linda Havrdová" userId="f6dfadb668cbf357" providerId="LiveId" clId="{E04AEA6C-48F5-4C5E-9BB0-31E81F8C0ECE}" dt="2023-09-18T07:32:42.606" v="4103" actId="26606"/>
          <ac:spMkLst>
            <pc:docMk/>
            <pc:sldMk cId="475079770" sldId="272"/>
            <ac:spMk id="9229" creationId="{640B2599-8958-480A-B5BB-A76A74D7084C}"/>
          </ac:spMkLst>
        </pc:spChg>
        <pc:picChg chg="add mod ord">
          <ac:chgData name="Linda Havrdová" userId="f6dfadb668cbf357" providerId="LiveId" clId="{E04AEA6C-48F5-4C5E-9BB0-31E81F8C0ECE}" dt="2023-09-18T07:32:42.606" v="4103" actId="26606"/>
          <ac:picMkLst>
            <pc:docMk/>
            <pc:sldMk cId="475079770" sldId="272"/>
            <ac:picMk id="9218" creationId="{565EC7E2-0137-BBFA-320A-19335356F548}"/>
          </ac:picMkLst>
        </pc:picChg>
        <pc:picChg chg="add mod">
          <ac:chgData name="Linda Havrdová" userId="f6dfadb668cbf357" providerId="LiveId" clId="{E04AEA6C-48F5-4C5E-9BB0-31E81F8C0ECE}" dt="2023-09-18T07:32:42.606" v="4103" actId="26606"/>
          <ac:picMkLst>
            <pc:docMk/>
            <pc:sldMk cId="475079770" sldId="272"/>
            <ac:picMk id="9220" creationId="{4771F255-2A50-D654-7586-9A6B2295749A}"/>
          </ac:picMkLst>
        </pc:picChg>
        <pc:picChg chg="add del mod">
          <ac:chgData name="Linda Havrdová" userId="f6dfadb668cbf357" providerId="LiveId" clId="{E04AEA6C-48F5-4C5E-9BB0-31E81F8C0ECE}" dt="2023-09-18T07:33:20.798" v="4112" actId="21"/>
          <ac:picMkLst>
            <pc:docMk/>
            <pc:sldMk cId="475079770" sldId="272"/>
            <ac:picMk id="9222" creationId="{F1B2ABC9-BF78-7A6C-CD1E-6FFD516635B4}"/>
          </ac:picMkLst>
        </pc:picChg>
      </pc:sldChg>
      <pc:sldChg chg="addSp delSp modSp new mod setBg">
        <pc:chgData name="Linda Havrdová" userId="f6dfadb668cbf357" providerId="LiveId" clId="{E04AEA6C-48F5-4C5E-9BB0-31E81F8C0ECE}" dt="2023-09-18T07:44:09.021" v="5035" actId="1076"/>
        <pc:sldMkLst>
          <pc:docMk/>
          <pc:sldMk cId="1999725965" sldId="272"/>
        </pc:sldMkLst>
        <pc:spChg chg="del">
          <ac:chgData name="Linda Havrdová" userId="f6dfadb668cbf357" providerId="LiveId" clId="{E04AEA6C-48F5-4C5E-9BB0-31E81F8C0ECE}" dt="2023-09-18T07:37:12.052" v="4433" actId="478"/>
          <ac:spMkLst>
            <pc:docMk/>
            <pc:sldMk cId="1999725965" sldId="272"/>
            <ac:spMk id="2" creationId="{6EF2D7EC-9275-761C-F840-9B71DD3FE03B}"/>
          </ac:spMkLst>
        </pc:spChg>
        <pc:spChg chg="mod ord">
          <ac:chgData name="Linda Havrdová" userId="f6dfadb668cbf357" providerId="LiveId" clId="{E04AEA6C-48F5-4C5E-9BB0-31E81F8C0ECE}" dt="2023-09-18T07:44:09.021" v="5035" actId="1076"/>
          <ac:spMkLst>
            <pc:docMk/>
            <pc:sldMk cId="1999725965" sldId="272"/>
            <ac:spMk id="3" creationId="{EB4EA961-D57C-782D-A639-489C2ABB54C1}"/>
          </ac:spMkLst>
        </pc:spChg>
        <pc:spChg chg="add mod">
          <ac:chgData name="Linda Havrdová" userId="f6dfadb668cbf357" providerId="LiveId" clId="{E04AEA6C-48F5-4C5E-9BB0-31E81F8C0ECE}" dt="2023-09-18T07:44:04.746" v="5034" actId="2711"/>
          <ac:spMkLst>
            <pc:docMk/>
            <pc:sldMk cId="1999725965" sldId="272"/>
            <ac:spMk id="4" creationId="{AAA7F3EA-5CA4-1D6B-B85A-8AEB94E0890B}"/>
          </ac:spMkLst>
        </pc:spChg>
        <pc:spChg chg="add">
          <ac:chgData name="Linda Havrdová" userId="f6dfadb668cbf357" providerId="LiveId" clId="{E04AEA6C-48F5-4C5E-9BB0-31E81F8C0ECE}" dt="2023-09-18T07:41:33.594" v="4907" actId="26606"/>
          <ac:spMkLst>
            <pc:docMk/>
            <pc:sldMk cId="1999725965" sldId="272"/>
            <ac:spMk id="10251" creationId="{E698F7DB-50DA-4359-AB57-E3DA492A0074}"/>
          </ac:spMkLst>
        </pc:spChg>
        <pc:spChg chg="add">
          <ac:chgData name="Linda Havrdová" userId="f6dfadb668cbf357" providerId="LiveId" clId="{E04AEA6C-48F5-4C5E-9BB0-31E81F8C0ECE}" dt="2023-09-18T07:41:33.594" v="4907" actId="26606"/>
          <ac:spMkLst>
            <pc:docMk/>
            <pc:sldMk cId="1999725965" sldId="272"/>
            <ac:spMk id="10253" creationId="{640B2599-8958-480A-B5BB-A76A74D7084C}"/>
          </ac:spMkLst>
        </pc:spChg>
        <pc:picChg chg="add mod ord">
          <ac:chgData name="Linda Havrdová" userId="f6dfadb668cbf357" providerId="LiveId" clId="{E04AEA6C-48F5-4C5E-9BB0-31E81F8C0ECE}" dt="2023-09-18T07:41:33.594" v="4907" actId="26606"/>
          <ac:picMkLst>
            <pc:docMk/>
            <pc:sldMk cId="1999725965" sldId="272"/>
            <ac:picMk id="10242" creationId="{776DF3E4-89A0-DBD8-40CD-D9C4FB258C0A}"/>
          </ac:picMkLst>
        </pc:picChg>
        <pc:picChg chg="add mod">
          <ac:chgData name="Linda Havrdová" userId="f6dfadb668cbf357" providerId="LiveId" clId="{E04AEA6C-48F5-4C5E-9BB0-31E81F8C0ECE}" dt="2023-09-18T07:41:33.594" v="4907" actId="26606"/>
          <ac:picMkLst>
            <pc:docMk/>
            <pc:sldMk cId="1999725965" sldId="272"/>
            <ac:picMk id="10244" creationId="{4C0690BB-22F9-CA77-F097-5638424D4C29}"/>
          </ac:picMkLst>
        </pc:picChg>
        <pc:picChg chg="add mod">
          <ac:chgData name="Linda Havrdová" userId="f6dfadb668cbf357" providerId="LiveId" clId="{E04AEA6C-48F5-4C5E-9BB0-31E81F8C0ECE}" dt="2023-09-18T07:41:33.594" v="4907" actId="26606"/>
          <ac:picMkLst>
            <pc:docMk/>
            <pc:sldMk cId="1999725965" sldId="272"/>
            <ac:picMk id="10246" creationId="{00B9101B-000A-01EE-5B87-22A98808E4A3}"/>
          </ac:picMkLst>
        </pc:picChg>
      </pc:sldChg>
      <pc:sldChg chg="addSp delSp modSp new mod setBg">
        <pc:chgData name="Linda Havrdová" userId="f6dfadb668cbf357" providerId="LiveId" clId="{E04AEA6C-48F5-4C5E-9BB0-31E81F8C0ECE}" dt="2023-09-18T08:39:18.546" v="7276" actId="12"/>
        <pc:sldMkLst>
          <pc:docMk/>
          <pc:sldMk cId="989017661" sldId="273"/>
        </pc:sldMkLst>
        <pc:spChg chg="del mod">
          <ac:chgData name="Linda Havrdová" userId="f6dfadb668cbf357" providerId="LiveId" clId="{E04AEA6C-48F5-4C5E-9BB0-31E81F8C0ECE}" dt="2023-09-18T08:33:10.986" v="6939" actId="478"/>
          <ac:spMkLst>
            <pc:docMk/>
            <pc:sldMk cId="989017661" sldId="273"/>
            <ac:spMk id="2" creationId="{79FE00EB-147A-604A-698D-2E974273E103}"/>
          </ac:spMkLst>
        </pc:spChg>
        <pc:spChg chg="del">
          <ac:chgData name="Linda Havrdová" userId="f6dfadb668cbf357" providerId="LiveId" clId="{E04AEA6C-48F5-4C5E-9BB0-31E81F8C0ECE}" dt="2023-09-18T08:33:19.780" v="6945" actId="478"/>
          <ac:spMkLst>
            <pc:docMk/>
            <pc:sldMk cId="989017661" sldId="273"/>
            <ac:spMk id="3" creationId="{A4269D59-442E-973E-0E06-CD8BDAEC3514}"/>
          </ac:spMkLst>
        </pc:spChg>
        <pc:spChg chg="add mod ord">
          <ac:chgData name="Linda Havrdová" userId="f6dfadb668cbf357" providerId="LiveId" clId="{E04AEA6C-48F5-4C5E-9BB0-31E81F8C0ECE}" dt="2023-09-18T08:39:13.864" v="7275" actId="1076"/>
          <ac:spMkLst>
            <pc:docMk/>
            <pc:sldMk cId="989017661" sldId="273"/>
            <ac:spMk id="4" creationId="{6D45B732-59F8-5093-9428-9933C9C1F969}"/>
          </ac:spMkLst>
        </pc:spChg>
        <pc:spChg chg="add del mod">
          <ac:chgData name="Linda Havrdová" userId="f6dfadb668cbf357" providerId="LiveId" clId="{E04AEA6C-48F5-4C5E-9BB0-31E81F8C0ECE}" dt="2023-09-18T08:33:13.882" v="6940" actId="478"/>
          <ac:spMkLst>
            <pc:docMk/>
            <pc:sldMk cId="989017661" sldId="273"/>
            <ac:spMk id="6" creationId="{E2B006C9-9593-3EA1-7A12-0CE87FD00F86}"/>
          </ac:spMkLst>
        </pc:spChg>
        <pc:spChg chg="add mod ord">
          <ac:chgData name="Linda Havrdová" userId="f6dfadb668cbf357" providerId="LiveId" clId="{E04AEA6C-48F5-4C5E-9BB0-31E81F8C0ECE}" dt="2023-09-18T08:39:18.546" v="7276" actId="12"/>
          <ac:spMkLst>
            <pc:docMk/>
            <pc:sldMk cId="989017661" sldId="273"/>
            <ac:spMk id="7" creationId="{DD2B8411-6FFB-E4C8-CC4F-3BD03B460FC7}"/>
          </ac:spMkLst>
        </pc:spChg>
        <pc:spChg chg="add del">
          <ac:chgData name="Linda Havrdová" userId="f6dfadb668cbf357" providerId="LiveId" clId="{E04AEA6C-48F5-4C5E-9BB0-31E81F8C0ECE}" dt="2023-09-18T08:38:04.814" v="7267"/>
          <ac:spMkLst>
            <pc:docMk/>
            <pc:sldMk cId="989017661" sldId="273"/>
            <ac:spMk id="8" creationId="{96385551-C868-B312-D2B1-31F6DCA8D201}"/>
          </ac:spMkLst>
        </pc:spChg>
        <pc:spChg chg="add">
          <ac:chgData name="Linda Havrdová" userId="f6dfadb668cbf357" providerId="LiveId" clId="{E04AEA6C-48F5-4C5E-9BB0-31E81F8C0ECE}" dt="2023-09-18T08:38:37.440" v="7271" actId="26606"/>
          <ac:spMkLst>
            <pc:docMk/>
            <pc:sldMk cId="989017661" sldId="273"/>
            <ac:spMk id="13320" creationId="{8181FC64-B306-4821-98E2-780662EFC486}"/>
          </ac:spMkLst>
        </pc:spChg>
        <pc:spChg chg="add">
          <ac:chgData name="Linda Havrdová" userId="f6dfadb668cbf357" providerId="LiveId" clId="{E04AEA6C-48F5-4C5E-9BB0-31E81F8C0ECE}" dt="2023-09-18T08:38:37.440" v="7271" actId="26606"/>
          <ac:spMkLst>
            <pc:docMk/>
            <pc:sldMk cId="989017661" sldId="273"/>
            <ac:spMk id="13321" creationId="{5871FC61-DD4E-47D4-81FD-8A7E7D12B371}"/>
          </ac:spMkLst>
        </pc:spChg>
        <pc:spChg chg="add del">
          <ac:chgData name="Linda Havrdová" userId="f6dfadb668cbf357" providerId="LiveId" clId="{E04AEA6C-48F5-4C5E-9BB0-31E81F8C0ECE}" dt="2023-09-18T08:38:29.567" v="7270" actId="26606"/>
          <ac:spMkLst>
            <pc:docMk/>
            <pc:sldMk cId="989017661" sldId="273"/>
            <ac:spMk id="13323" creationId="{C6BC5AFA-2969-410A-90EE-3C32508789DB}"/>
          </ac:spMkLst>
        </pc:spChg>
        <pc:spChg chg="add del">
          <ac:chgData name="Linda Havrdová" userId="f6dfadb668cbf357" providerId="LiveId" clId="{E04AEA6C-48F5-4C5E-9BB0-31E81F8C0ECE}" dt="2023-09-18T08:38:29.567" v="7270" actId="26606"/>
          <ac:spMkLst>
            <pc:docMk/>
            <pc:sldMk cId="989017661" sldId="273"/>
            <ac:spMk id="13325" creationId="{5F05D597-3BAB-4790-93E1-E0FC9BE31A60}"/>
          </ac:spMkLst>
        </pc:spChg>
        <pc:spChg chg="add">
          <ac:chgData name="Linda Havrdová" userId="f6dfadb668cbf357" providerId="LiveId" clId="{E04AEA6C-48F5-4C5E-9BB0-31E81F8C0ECE}" dt="2023-09-18T08:38:37.440" v="7271" actId="26606"/>
          <ac:spMkLst>
            <pc:docMk/>
            <pc:sldMk cId="989017661" sldId="273"/>
            <ac:spMk id="13327" creationId="{14AD4771-F05A-449C-B34D-2AA5A7303B0B}"/>
          </ac:spMkLst>
        </pc:spChg>
        <pc:spChg chg="add">
          <ac:chgData name="Linda Havrdová" userId="f6dfadb668cbf357" providerId="LiveId" clId="{E04AEA6C-48F5-4C5E-9BB0-31E81F8C0ECE}" dt="2023-09-18T08:38:37.440" v="7271" actId="26606"/>
          <ac:spMkLst>
            <pc:docMk/>
            <pc:sldMk cId="989017661" sldId="273"/>
            <ac:spMk id="13329" creationId="{829A1E2C-5AC8-40FC-99E9-832069D39792}"/>
          </ac:spMkLst>
        </pc:spChg>
        <pc:picChg chg="add mod">
          <ac:chgData name="Linda Havrdová" userId="f6dfadb668cbf357" providerId="LiveId" clId="{E04AEA6C-48F5-4C5E-9BB0-31E81F8C0ECE}" dt="2023-09-18T08:38:37.440" v="7271" actId="26606"/>
          <ac:picMkLst>
            <pc:docMk/>
            <pc:sldMk cId="989017661" sldId="273"/>
            <ac:picMk id="9" creationId="{DD9DCACC-CC3A-A9E4-583C-2918D5E9DD26}"/>
          </ac:picMkLst>
        </pc:picChg>
        <pc:picChg chg="add mod ord">
          <ac:chgData name="Linda Havrdová" userId="f6dfadb668cbf357" providerId="LiveId" clId="{E04AEA6C-48F5-4C5E-9BB0-31E81F8C0ECE}" dt="2023-09-18T08:38:37.440" v="7271" actId="26606"/>
          <ac:picMkLst>
            <pc:docMk/>
            <pc:sldMk cId="989017661" sldId="273"/>
            <ac:picMk id="13314" creationId="{D4B3BBA2-3659-DFE3-3BEA-193A02539F55}"/>
          </ac:picMkLst>
        </pc:picChg>
        <pc:picChg chg="add mod ord">
          <ac:chgData name="Linda Havrdová" userId="f6dfadb668cbf357" providerId="LiveId" clId="{E04AEA6C-48F5-4C5E-9BB0-31E81F8C0ECE}" dt="2023-09-18T08:38:37.440" v="7271" actId="26606"/>
          <ac:picMkLst>
            <pc:docMk/>
            <pc:sldMk cId="989017661" sldId="273"/>
            <ac:picMk id="13316" creationId="{AA92F0D2-E8A8-4D5E-6E2D-E3163A9102EB}"/>
          </ac:picMkLst>
        </pc:picChg>
        <pc:picChg chg="add mod ord">
          <ac:chgData name="Linda Havrdová" userId="f6dfadb668cbf357" providerId="LiveId" clId="{E04AEA6C-48F5-4C5E-9BB0-31E81F8C0ECE}" dt="2023-09-18T08:38:37.440" v="7271" actId="26606"/>
          <ac:picMkLst>
            <pc:docMk/>
            <pc:sldMk cId="989017661" sldId="273"/>
            <ac:picMk id="13318" creationId="{5FC4429B-B8BE-CEF7-3D97-77D73861CE70}"/>
          </ac:picMkLst>
        </pc:picChg>
      </pc:sldChg>
      <pc:sldChg chg="addSp delSp modSp new mod setBg">
        <pc:chgData name="Linda Havrdová" userId="f6dfadb668cbf357" providerId="LiveId" clId="{E04AEA6C-48F5-4C5E-9BB0-31E81F8C0ECE}" dt="2023-09-18T10:07:03.631" v="8806" actId="122"/>
        <pc:sldMkLst>
          <pc:docMk/>
          <pc:sldMk cId="2297656556" sldId="274"/>
        </pc:sldMkLst>
        <pc:spChg chg="del">
          <ac:chgData name="Linda Havrdová" userId="f6dfadb668cbf357" providerId="LiveId" clId="{E04AEA6C-48F5-4C5E-9BB0-31E81F8C0ECE}" dt="2023-09-18T09:22:42.816" v="7295" actId="478"/>
          <ac:spMkLst>
            <pc:docMk/>
            <pc:sldMk cId="2297656556" sldId="274"/>
            <ac:spMk id="2" creationId="{D3B6223F-51DE-B600-2C76-76633A417C55}"/>
          </ac:spMkLst>
        </pc:spChg>
        <pc:spChg chg="del">
          <ac:chgData name="Linda Havrdová" userId="f6dfadb668cbf357" providerId="LiveId" clId="{E04AEA6C-48F5-4C5E-9BB0-31E81F8C0ECE}" dt="2023-09-18T09:22:45.685" v="7296" actId="478"/>
          <ac:spMkLst>
            <pc:docMk/>
            <pc:sldMk cId="2297656556" sldId="274"/>
            <ac:spMk id="3" creationId="{420EDDEE-4081-D43D-529F-154AEC25FEC1}"/>
          </ac:spMkLst>
        </pc:spChg>
        <pc:spChg chg="add del">
          <ac:chgData name="Linda Havrdová" userId="f6dfadb668cbf357" providerId="LiveId" clId="{E04AEA6C-48F5-4C5E-9BB0-31E81F8C0ECE}" dt="2023-09-18T09:24:16.987" v="7301"/>
          <ac:spMkLst>
            <pc:docMk/>
            <pc:sldMk cId="2297656556" sldId="274"/>
            <ac:spMk id="4" creationId="{8E5F80C7-689B-632F-342A-7909E3B9B9FA}"/>
          </ac:spMkLst>
        </pc:spChg>
        <pc:spChg chg="add mod ord">
          <ac:chgData name="Linda Havrdová" userId="f6dfadb668cbf357" providerId="LiveId" clId="{E04AEA6C-48F5-4C5E-9BB0-31E81F8C0ECE}" dt="2023-09-18T10:05:47.124" v="8597" actId="1076"/>
          <ac:spMkLst>
            <pc:docMk/>
            <pc:sldMk cId="2297656556" sldId="274"/>
            <ac:spMk id="6" creationId="{BA1BFD8B-DBE4-5C20-A09A-7DB87B2D8FE7}"/>
          </ac:spMkLst>
        </pc:spChg>
        <pc:spChg chg="add del">
          <ac:chgData name="Linda Havrdová" userId="f6dfadb668cbf357" providerId="LiveId" clId="{E04AEA6C-48F5-4C5E-9BB0-31E81F8C0ECE}" dt="2023-09-18T09:25:31.042" v="7346"/>
          <ac:spMkLst>
            <pc:docMk/>
            <pc:sldMk cId="2297656556" sldId="274"/>
            <ac:spMk id="8" creationId="{EE1BE0C9-7E1D-7884-9991-6896E36735E7}"/>
          </ac:spMkLst>
        </pc:spChg>
        <pc:spChg chg="add del">
          <ac:chgData name="Linda Havrdová" userId="f6dfadb668cbf357" providerId="LiveId" clId="{E04AEA6C-48F5-4C5E-9BB0-31E81F8C0ECE}" dt="2023-09-18T09:25:48.246" v="7352"/>
          <ac:spMkLst>
            <pc:docMk/>
            <pc:sldMk cId="2297656556" sldId="274"/>
            <ac:spMk id="10" creationId="{7F186D3E-C2C6-337A-5330-F6FDD99CE694}"/>
          </ac:spMkLst>
        </pc:spChg>
        <pc:spChg chg="add del">
          <ac:chgData name="Linda Havrdová" userId="f6dfadb668cbf357" providerId="LiveId" clId="{E04AEA6C-48F5-4C5E-9BB0-31E81F8C0ECE}" dt="2023-09-18T09:25:34.987" v="7348" actId="26606"/>
          <ac:spMkLst>
            <pc:docMk/>
            <pc:sldMk cId="2297656556" sldId="274"/>
            <ac:spMk id="11" creationId="{37C89E4B-3C9F-44B9-8B86-D9E3D112D8EC}"/>
          </ac:spMkLst>
        </pc:spChg>
        <pc:spChg chg="add del">
          <ac:chgData name="Linda Havrdová" userId="f6dfadb668cbf357" providerId="LiveId" clId="{E04AEA6C-48F5-4C5E-9BB0-31E81F8C0ECE}" dt="2023-09-18T09:26:11.002" v="7358"/>
          <ac:spMkLst>
            <pc:docMk/>
            <pc:sldMk cId="2297656556" sldId="274"/>
            <ac:spMk id="14" creationId="{F2275230-3628-D083-3A5D-7CF53F5CEDF1}"/>
          </ac:spMkLst>
        </pc:spChg>
        <pc:spChg chg="add mod">
          <ac:chgData name="Linda Havrdová" userId="f6dfadb668cbf357" providerId="LiveId" clId="{E04AEA6C-48F5-4C5E-9BB0-31E81F8C0ECE}" dt="2023-09-18T10:07:03.631" v="8806" actId="122"/>
          <ac:spMkLst>
            <pc:docMk/>
            <pc:sldMk cId="2297656556" sldId="274"/>
            <ac:spMk id="17" creationId="{8CEDFA6F-C4D8-D186-0E0E-E3CC7CD5FB4A}"/>
          </ac:spMkLst>
        </pc:spChg>
        <pc:spChg chg="add del">
          <ac:chgData name="Linda Havrdová" userId="f6dfadb668cbf357" providerId="LiveId" clId="{E04AEA6C-48F5-4C5E-9BB0-31E81F8C0ECE}" dt="2023-09-18T09:26:58.038" v="7366" actId="26606"/>
          <ac:spMkLst>
            <pc:docMk/>
            <pc:sldMk cId="2297656556" sldId="274"/>
            <ac:spMk id="20" creationId="{37C89E4B-3C9F-44B9-8B86-D9E3D112D8EC}"/>
          </ac:spMkLst>
        </pc:spChg>
        <pc:spChg chg="add del">
          <ac:chgData name="Linda Havrdová" userId="f6dfadb668cbf357" providerId="LiveId" clId="{E04AEA6C-48F5-4C5E-9BB0-31E81F8C0ECE}" dt="2023-09-18T09:26:52.386" v="7363" actId="26606"/>
          <ac:spMkLst>
            <pc:docMk/>
            <pc:sldMk cId="2297656556" sldId="274"/>
            <ac:spMk id="29" creationId="{5E6B3632-31A7-4B9A-9B3B-DAADD1D372BA}"/>
          </ac:spMkLst>
        </pc:spChg>
        <pc:spChg chg="add del">
          <ac:chgData name="Linda Havrdová" userId="f6dfadb668cbf357" providerId="LiveId" clId="{E04AEA6C-48F5-4C5E-9BB0-31E81F8C0ECE}" dt="2023-09-18T09:26:58.033" v="7365" actId="26606"/>
          <ac:spMkLst>
            <pc:docMk/>
            <pc:sldMk cId="2297656556" sldId="274"/>
            <ac:spMk id="34" creationId="{489B7BFD-8F45-4093-AD9C-91B15B0503D9}"/>
          </ac:spMkLst>
        </pc:spChg>
        <pc:spChg chg="add del">
          <ac:chgData name="Linda Havrdová" userId="f6dfadb668cbf357" providerId="LiveId" clId="{E04AEA6C-48F5-4C5E-9BB0-31E81F8C0ECE}" dt="2023-09-18T09:26:58.033" v="7365" actId="26606"/>
          <ac:spMkLst>
            <pc:docMk/>
            <pc:sldMk cId="2297656556" sldId="274"/>
            <ac:spMk id="35" creationId="{7871DA93-90AF-40F3-A1A1-04E16697205B}"/>
          </ac:spMkLst>
        </pc:spChg>
        <pc:spChg chg="add del">
          <ac:chgData name="Linda Havrdová" userId="f6dfadb668cbf357" providerId="LiveId" clId="{E04AEA6C-48F5-4C5E-9BB0-31E81F8C0ECE}" dt="2023-09-18T09:26:58.033" v="7365" actId="26606"/>
          <ac:spMkLst>
            <pc:docMk/>
            <pc:sldMk cId="2297656556" sldId="274"/>
            <ac:spMk id="37" creationId="{4FB204DF-284E-45F6-A017-79A4DF57BCCB}"/>
          </ac:spMkLst>
        </pc:spChg>
        <pc:spChg chg="add del">
          <ac:chgData name="Linda Havrdová" userId="f6dfadb668cbf357" providerId="LiveId" clId="{E04AEA6C-48F5-4C5E-9BB0-31E81F8C0ECE}" dt="2023-09-18T09:26:58.033" v="7365" actId="26606"/>
          <ac:spMkLst>
            <pc:docMk/>
            <pc:sldMk cId="2297656556" sldId="274"/>
            <ac:spMk id="39" creationId="{70616F44-B954-409D-87BC-C69465EDE168}"/>
          </ac:spMkLst>
        </pc:spChg>
        <pc:spChg chg="add del">
          <ac:chgData name="Linda Havrdová" userId="f6dfadb668cbf357" providerId="LiveId" clId="{E04AEA6C-48F5-4C5E-9BB0-31E81F8C0ECE}" dt="2023-09-18T09:26:58.033" v="7365" actId="26606"/>
          <ac:spMkLst>
            <pc:docMk/>
            <pc:sldMk cId="2297656556" sldId="274"/>
            <ac:spMk id="41" creationId="{E16C8D8F-10E9-4498-ABDB-0F923F8B6837}"/>
          </ac:spMkLst>
        </pc:spChg>
        <pc:spChg chg="add del">
          <ac:chgData name="Linda Havrdová" userId="f6dfadb668cbf357" providerId="LiveId" clId="{E04AEA6C-48F5-4C5E-9BB0-31E81F8C0ECE}" dt="2023-09-18T09:26:58.033" v="7365" actId="26606"/>
          <ac:spMkLst>
            <pc:docMk/>
            <pc:sldMk cId="2297656556" sldId="274"/>
            <ac:spMk id="43" creationId="{1E5A83E3-8A11-4492-BB6E-F5F2240316FB}"/>
          </ac:spMkLst>
        </pc:spChg>
        <pc:spChg chg="add del">
          <ac:chgData name="Linda Havrdová" userId="f6dfadb668cbf357" providerId="LiveId" clId="{E04AEA6C-48F5-4C5E-9BB0-31E81F8C0ECE}" dt="2023-09-18T09:26:58.033" v="7365" actId="26606"/>
          <ac:spMkLst>
            <pc:docMk/>
            <pc:sldMk cId="2297656556" sldId="274"/>
            <ac:spMk id="45" creationId="{4D1A5E71-B6B6-486A-8CDC-C7ABD9B903F6}"/>
          </ac:spMkLst>
        </pc:spChg>
        <pc:spChg chg="add del">
          <ac:chgData name="Linda Havrdová" userId="f6dfadb668cbf357" providerId="LiveId" clId="{E04AEA6C-48F5-4C5E-9BB0-31E81F8C0ECE}" dt="2023-09-18T09:26:58.033" v="7365" actId="26606"/>
          <ac:spMkLst>
            <pc:docMk/>
            <pc:sldMk cId="2297656556" sldId="274"/>
            <ac:spMk id="47" creationId="{5D981608-D865-4AD7-AC34-A2398EA199DE}"/>
          </ac:spMkLst>
        </pc:spChg>
        <pc:spChg chg="add">
          <ac:chgData name="Linda Havrdová" userId="f6dfadb668cbf357" providerId="LiveId" clId="{E04AEA6C-48F5-4C5E-9BB0-31E81F8C0ECE}" dt="2023-09-18T09:26:58.038" v="7366" actId="26606"/>
          <ac:spMkLst>
            <pc:docMk/>
            <pc:sldMk cId="2297656556" sldId="274"/>
            <ac:spMk id="56" creationId="{0E91F5CA-B392-444C-88E3-BF5BAAEBDEB0}"/>
          </ac:spMkLst>
        </pc:spChg>
        <pc:spChg chg="add">
          <ac:chgData name="Linda Havrdová" userId="f6dfadb668cbf357" providerId="LiveId" clId="{E04AEA6C-48F5-4C5E-9BB0-31E81F8C0ECE}" dt="2023-09-18T09:26:58.038" v="7366" actId="26606"/>
          <ac:spMkLst>
            <pc:docMk/>
            <pc:sldMk cId="2297656556" sldId="274"/>
            <ac:spMk id="57" creationId="{0459807F-B6FA-44D3-9A53-C55B6B56884A}"/>
          </ac:spMkLst>
        </pc:spChg>
        <pc:grpChg chg="add del">
          <ac:chgData name="Linda Havrdová" userId="f6dfadb668cbf357" providerId="LiveId" clId="{E04AEA6C-48F5-4C5E-9BB0-31E81F8C0ECE}" dt="2023-09-18T09:26:58.033" v="7365" actId="26606"/>
          <ac:grpSpMkLst>
            <pc:docMk/>
            <pc:sldMk cId="2297656556" sldId="274"/>
            <ac:grpSpMk id="31" creationId="{FC1BD014-5623-4064-BAFE-A5AAAFB3CE29}"/>
          </ac:grpSpMkLst>
        </pc:grpChg>
        <pc:grpChg chg="add del">
          <ac:chgData name="Linda Havrdová" userId="f6dfadb668cbf357" providerId="LiveId" clId="{E04AEA6C-48F5-4C5E-9BB0-31E81F8C0ECE}" dt="2023-09-18T09:26:58.033" v="7365" actId="26606"/>
          <ac:grpSpMkLst>
            <pc:docMk/>
            <pc:sldMk cId="2297656556" sldId="274"/>
            <ac:grpSpMk id="49" creationId="{FB9739EB-7F66-433D-841F-AB3CD18700B7}"/>
          </ac:grpSpMkLst>
        </pc:grpChg>
        <pc:picChg chg="add del mod">
          <ac:chgData name="Linda Havrdová" userId="f6dfadb668cbf357" providerId="LiveId" clId="{E04AEA6C-48F5-4C5E-9BB0-31E81F8C0ECE}" dt="2023-09-18T09:25:16.204" v="7342" actId="21"/>
          <ac:picMkLst>
            <pc:docMk/>
            <pc:sldMk cId="2297656556" sldId="274"/>
            <ac:picMk id="5" creationId="{0D843F55-9D78-A56C-382A-A28D1EACC1B6}"/>
          </ac:picMkLst>
        </pc:picChg>
        <pc:picChg chg="add del mod">
          <ac:chgData name="Linda Havrdová" userId="f6dfadb668cbf357" providerId="LiveId" clId="{E04AEA6C-48F5-4C5E-9BB0-31E81F8C0ECE}" dt="2023-09-18T09:25:20.540" v="7344" actId="478"/>
          <ac:picMkLst>
            <pc:docMk/>
            <pc:sldMk cId="2297656556" sldId="274"/>
            <ac:picMk id="7" creationId="{FA8740C8-EEAD-FFB3-665C-37DDBC3F5FFD}"/>
          </ac:picMkLst>
        </pc:picChg>
        <pc:picChg chg="add del mod">
          <ac:chgData name="Linda Havrdová" userId="f6dfadb668cbf357" providerId="LiveId" clId="{E04AEA6C-48F5-4C5E-9BB0-31E81F8C0ECE}" dt="2023-09-18T09:25:40.640" v="7350" actId="478"/>
          <ac:picMkLst>
            <pc:docMk/>
            <pc:sldMk cId="2297656556" sldId="274"/>
            <ac:picMk id="9" creationId="{8DFFE15F-21FC-A516-5233-90A1DE092ADB}"/>
          </ac:picMkLst>
        </pc:picChg>
        <pc:picChg chg="add del mod modCrop">
          <ac:chgData name="Linda Havrdová" userId="f6dfadb668cbf357" providerId="LiveId" clId="{E04AEA6C-48F5-4C5E-9BB0-31E81F8C0ECE}" dt="2023-09-18T09:26:06.310" v="7356"/>
          <ac:picMkLst>
            <pc:docMk/>
            <pc:sldMk cId="2297656556" sldId="274"/>
            <ac:picMk id="12" creationId="{FEA348FF-6CB8-4F31-3D13-90CA238F792B}"/>
          </ac:picMkLst>
        </pc:picChg>
        <pc:picChg chg="add mod modCrop">
          <ac:chgData name="Linda Havrdová" userId="f6dfadb668cbf357" providerId="LiveId" clId="{E04AEA6C-48F5-4C5E-9BB0-31E81F8C0ECE}" dt="2023-09-18T09:26:58.038" v="7366" actId="26606"/>
          <ac:picMkLst>
            <pc:docMk/>
            <pc:sldMk cId="2297656556" sldId="274"/>
            <ac:picMk id="16" creationId="{E5B7ECBA-CD57-4730-D3D7-3295C9FECFEF}"/>
          </ac:picMkLst>
        </pc:picChg>
        <pc:picChg chg="add del mod">
          <ac:chgData name="Linda Havrdová" userId="f6dfadb668cbf357" providerId="LiveId" clId="{E04AEA6C-48F5-4C5E-9BB0-31E81F8C0ECE}" dt="2023-09-18T09:23:22.502" v="7299" actId="478"/>
          <ac:picMkLst>
            <pc:docMk/>
            <pc:sldMk cId="2297656556" sldId="274"/>
            <ac:picMk id="14338" creationId="{BCF5D186-556D-F032-A772-1B65F4E12DC5}"/>
          </ac:picMkLst>
        </pc:picChg>
        <pc:cxnChg chg="add del">
          <ac:chgData name="Linda Havrdová" userId="f6dfadb668cbf357" providerId="LiveId" clId="{E04AEA6C-48F5-4C5E-9BB0-31E81F8C0ECE}" dt="2023-09-18T09:25:34.987" v="7348" actId="26606"/>
          <ac:cxnSpMkLst>
            <pc:docMk/>
            <pc:sldMk cId="2297656556" sldId="274"/>
            <ac:cxnSpMk id="13" creationId="{AA2EAA10-076F-46BD-8F0F-B9A2FB77A85C}"/>
          </ac:cxnSpMkLst>
        </pc:cxnChg>
        <pc:cxnChg chg="add del">
          <ac:chgData name="Linda Havrdová" userId="f6dfadb668cbf357" providerId="LiveId" clId="{E04AEA6C-48F5-4C5E-9BB0-31E81F8C0ECE}" dt="2023-09-18T09:25:34.987" v="7348" actId="26606"/>
          <ac:cxnSpMkLst>
            <pc:docMk/>
            <pc:sldMk cId="2297656556" sldId="274"/>
            <ac:cxnSpMk id="15" creationId="{D891E407-403B-4764-86C9-33A56D3BCAA3}"/>
          </ac:cxnSpMkLst>
        </pc:cxnChg>
        <pc:cxnChg chg="add del">
          <ac:chgData name="Linda Havrdová" userId="f6dfadb668cbf357" providerId="LiveId" clId="{E04AEA6C-48F5-4C5E-9BB0-31E81F8C0ECE}" dt="2023-09-18T09:26:58.038" v="7366" actId="26606"/>
          <ac:cxnSpMkLst>
            <pc:docMk/>
            <pc:sldMk cId="2297656556" sldId="274"/>
            <ac:cxnSpMk id="22" creationId="{AA2EAA10-076F-46BD-8F0F-B9A2FB77A85C}"/>
          </ac:cxnSpMkLst>
        </pc:cxnChg>
        <pc:cxnChg chg="add del">
          <ac:chgData name="Linda Havrdová" userId="f6dfadb668cbf357" providerId="LiveId" clId="{E04AEA6C-48F5-4C5E-9BB0-31E81F8C0ECE}" dt="2023-09-18T09:26:58.038" v="7366" actId="26606"/>
          <ac:cxnSpMkLst>
            <pc:docMk/>
            <pc:sldMk cId="2297656556" sldId="274"/>
            <ac:cxnSpMk id="24" creationId="{D891E407-403B-4764-86C9-33A56D3BCAA3}"/>
          </ac:cxnSpMkLst>
        </pc:cxnChg>
      </pc:sldChg>
      <pc:sldChg chg="new del">
        <pc:chgData name="Linda Havrdová" userId="f6dfadb668cbf357" providerId="LiveId" clId="{E04AEA6C-48F5-4C5E-9BB0-31E81F8C0ECE}" dt="2023-09-18T09:44:50.347" v="7386" actId="47"/>
        <pc:sldMkLst>
          <pc:docMk/>
          <pc:sldMk cId="275845034" sldId="275"/>
        </pc:sldMkLst>
      </pc:sldChg>
      <pc:sldChg chg="addSp delSp modSp new mod setBg">
        <pc:chgData name="Linda Havrdová" userId="f6dfadb668cbf357" providerId="LiveId" clId="{E04AEA6C-48F5-4C5E-9BB0-31E81F8C0ECE}" dt="2023-09-18T10:01:01.557" v="8595" actId="1076"/>
        <pc:sldMkLst>
          <pc:docMk/>
          <pc:sldMk cId="296177933" sldId="275"/>
        </pc:sldMkLst>
        <pc:spChg chg="del">
          <ac:chgData name="Linda Havrdová" userId="f6dfadb668cbf357" providerId="LiveId" clId="{E04AEA6C-48F5-4C5E-9BB0-31E81F8C0ECE}" dt="2023-09-18T09:55:37.500" v="7995" actId="478"/>
          <ac:spMkLst>
            <pc:docMk/>
            <pc:sldMk cId="296177933" sldId="275"/>
            <ac:spMk id="2" creationId="{C550A1C5-A085-8CC0-7A62-3833FE0DA0FF}"/>
          </ac:spMkLst>
        </pc:spChg>
        <pc:spChg chg="del">
          <ac:chgData name="Linda Havrdová" userId="f6dfadb668cbf357" providerId="LiveId" clId="{E04AEA6C-48F5-4C5E-9BB0-31E81F8C0ECE}" dt="2023-09-18T09:55:36.117" v="7994" actId="478"/>
          <ac:spMkLst>
            <pc:docMk/>
            <pc:sldMk cId="296177933" sldId="275"/>
            <ac:spMk id="3" creationId="{BD6DBD02-2275-7520-95E8-03EEAF32FCDB}"/>
          </ac:spMkLst>
        </pc:spChg>
        <pc:spChg chg="add mod ord">
          <ac:chgData name="Linda Havrdová" userId="f6dfadb668cbf357" providerId="LiveId" clId="{E04AEA6C-48F5-4C5E-9BB0-31E81F8C0ECE}" dt="2023-09-18T10:00:43.776" v="8578" actId="1076"/>
          <ac:spMkLst>
            <pc:docMk/>
            <pc:sldMk cId="296177933" sldId="275"/>
            <ac:spMk id="4" creationId="{31544AB4-0DAB-A9DB-45A2-CCA9100A1A1C}"/>
          </ac:spMkLst>
        </pc:spChg>
        <pc:spChg chg="add mod">
          <ac:chgData name="Linda Havrdová" userId="f6dfadb668cbf357" providerId="LiveId" clId="{E04AEA6C-48F5-4C5E-9BB0-31E81F8C0ECE}" dt="2023-09-18T10:01:01.557" v="8595" actId="1076"/>
          <ac:spMkLst>
            <pc:docMk/>
            <pc:sldMk cId="296177933" sldId="275"/>
            <ac:spMk id="6" creationId="{F7FE7CA3-D8EF-8D6F-F22A-2725F8E6F10A}"/>
          </ac:spMkLst>
        </pc:spChg>
        <pc:spChg chg="add del">
          <ac:chgData name="Linda Havrdová" userId="f6dfadb668cbf357" providerId="LiveId" clId="{E04AEA6C-48F5-4C5E-9BB0-31E81F8C0ECE}" dt="2023-09-18T10:00:38.804" v="8577" actId="26606"/>
          <ac:spMkLst>
            <pc:docMk/>
            <pc:sldMk cId="296177933" sldId="275"/>
            <ac:spMk id="16388" creationId="{9F79630B-0F0B-446E-A637-38FA8F61D10E}"/>
          </ac:spMkLst>
        </pc:spChg>
        <pc:spChg chg="add del">
          <ac:chgData name="Linda Havrdová" userId="f6dfadb668cbf357" providerId="LiveId" clId="{E04AEA6C-48F5-4C5E-9BB0-31E81F8C0ECE}" dt="2023-09-18T10:00:38.804" v="8577" actId="26606"/>
          <ac:spMkLst>
            <pc:docMk/>
            <pc:sldMk cId="296177933" sldId="275"/>
            <ac:spMk id="16389" creationId="{B3437C99-FC8E-4311-B48A-F0C4C329B154}"/>
          </ac:spMkLst>
        </pc:spChg>
        <pc:spChg chg="add del">
          <ac:chgData name="Linda Havrdová" userId="f6dfadb668cbf357" providerId="LiveId" clId="{E04AEA6C-48F5-4C5E-9BB0-31E81F8C0ECE}" dt="2023-09-18T09:59:33.516" v="8559" actId="26606"/>
          <ac:spMkLst>
            <pc:docMk/>
            <pc:sldMk cId="296177933" sldId="275"/>
            <ac:spMk id="16391" creationId="{23E547B5-89CF-4EC0-96DE-25771AED0799}"/>
          </ac:spMkLst>
        </pc:spChg>
        <pc:spChg chg="add del">
          <ac:chgData name="Linda Havrdová" userId="f6dfadb668cbf357" providerId="LiveId" clId="{E04AEA6C-48F5-4C5E-9BB0-31E81F8C0ECE}" dt="2023-09-18T09:59:33.516" v="8559" actId="26606"/>
          <ac:spMkLst>
            <pc:docMk/>
            <pc:sldMk cId="296177933" sldId="275"/>
            <ac:spMk id="16393" creationId="{3F0B8CEB-8279-4E5E-A0CE-1FC9F71736F2}"/>
          </ac:spMkLst>
        </pc:spChg>
        <pc:spChg chg="add">
          <ac:chgData name="Linda Havrdová" userId="f6dfadb668cbf357" providerId="LiveId" clId="{E04AEA6C-48F5-4C5E-9BB0-31E81F8C0ECE}" dt="2023-09-18T10:00:38.804" v="8577" actId="26606"/>
          <ac:spMkLst>
            <pc:docMk/>
            <pc:sldMk cId="296177933" sldId="275"/>
            <ac:spMk id="16395" creationId="{151F3819-4351-4730-8E02-40BF286E0E4A}"/>
          </ac:spMkLst>
        </pc:spChg>
        <pc:spChg chg="add">
          <ac:chgData name="Linda Havrdová" userId="f6dfadb668cbf357" providerId="LiveId" clId="{E04AEA6C-48F5-4C5E-9BB0-31E81F8C0ECE}" dt="2023-09-18T10:00:38.804" v="8577" actId="26606"/>
          <ac:spMkLst>
            <pc:docMk/>
            <pc:sldMk cId="296177933" sldId="275"/>
            <ac:spMk id="16397" creationId="{7DAE5130-F148-4C5A-A6CB-48165DC767C5}"/>
          </ac:spMkLst>
        </pc:spChg>
        <pc:spChg chg="add del">
          <ac:chgData name="Linda Havrdová" userId="f6dfadb668cbf357" providerId="LiveId" clId="{E04AEA6C-48F5-4C5E-9BB0-31E81F8C0ECE}" dt="2023-09-18T09:59:19.834" v="8552" actId="26606"/>
          <ac:spMkLst>
            <pc:docMk/>
            <pc:sldMk cId="296177933" sldId="275"/>
            <ac:spMk id="16398" creationId="{9F79630B-0F0B-446E-A637-38FA8F61D10E}"/>
          </ac:spMkLst>
        </pc:spChg>
        <pc:spChg chg="add del">
          <ac:chgData name="Linda Havrdová" userId="f6dfadb668cbf357" providerId="LiveId" clId="{E04AEA6C-48F5-4C5E-9BB0-31E81F8C0ECE}" dt="2023-09-18T09:59:19.834" v="8552" actId="26606"/>
          <ac:spMkLst>
            <pc:docMk/>
            <pc:sldMk cId="296177933" sldId="275"/>
            <ac:spMk id="16400" creationId="{B3437C99-FC8E-4311-B48A-F0C4C329B154}"/>
          </ac:spMkLst>
        </pc:spChg>
        <pc:spChg chg="add del">
          <ac:chgData name="Linda Havrdová" userId="f6dfadb668cbf357" providerId="LiveId" clId="{E04AEA6C-48F5-4C5E-9BB0-31E81F8C0ECE}" dt="2023-09-18T09:59:21.445" v="8554" actId="26606"/>
          <ac:spMkLst>
            <pc:docMk/>
            <pc:sldMk cId="296177933" sldId="275"/>
            <ac:spMk id="16402" creationId="{5D13CC36-B950-4F02-9BAF-9A7EB267398C}"/>
          </ac:spMkLst>
        </pc:spChg>
        <pc:spChg chg="add del">
          <ac:chgData name="Linda Havrdová" userId="f6dfadb668cbf357" providerId="LiveId" clId="{E04AEA6C-48F5-4C5E-9BB0-31E81F8C0ECE}" dt="2023-09-18T09:59:21.445" v="8554" actId="26606"/>
          <ac:spMkLst>
            <pc:docMk/>
            <pc:sldMk cId="296177933" sldId="275"/>
            <ac:spMk id="16403" creationId="{D1BDED99-B35B-4FEE-A274-8E8DB6FEEECF}"/>
          </ac:spMkLst>
        </pc:spChg>
        <pc:spChg chg="add del">
          <ac:chgData name="Linda Havrdová" userId="f6dfadb668cbf357" providerId="LiveId" clId="{E04AEA6C-48F5-4C5E-9BB0-31E81F8C0ECE}" dt="2023-09-18T09:59:29.906" v="8556" actId="26606"/>
          <ac:spMkLst>
            <pc:docMk/>
            <pc:sldMk cId="296177933" sldId="275"/>
            <ac:spMk id="16405" creationId="{9F79630B-0F0B-446E-A637-38FA8F61D10E}"/>
          </ac:spMkLst>
        </pc:spChg>
        <pc:spChg chg="add del">
          <ac:chgData name="Linda Havrdová" userId="f6dfadb668cbf357" providerId="LiveId" clId="{E04AEA6C-48F5-4C5E-9BB0-31E81F8C0ECE}" dt="2023-09-18T09:59:29.906" v="8556" actId="26606"/>
          <ac:spMkLst>
            <pc:docMk/>
            <pc:sldMk cId="296177933" sldId="275"/>
            <ac:spMk id="16406" creationId="{B3437C99-FC8E-4311-B48A-F0C4C329B154}"/>
          </ac:spMkLst>
        </pc:spChg>
        <pc:spChg chg="add del">
          <ac:chgData name="Linda Havrdová" userId="f6dfadb668cbf357" providerId="LiveId" clId="{E04AEA6C-48F5-4C5E-9BB0-31E81F8C0ECE}" dt="2023-09-18T09:59:32.456" v="8558" actId="26606"/>
          <ac:spMkLst>
            <pc:docMk/>
            <pc:sldMk cId="296177933" sldId="275"/>
            <ac:spMk id="16408" creationId="{F944E337-3E5D-4A1F-A5A1-2057F25B8A7B}"/>
          </ac:spMkLst>
        </pc:spChg>
        <pc:spChg chg="add del">
          <ac:chgData name="Linda Havrdová" userId="f6dfadb668cbf357" providerId="LiveId" clId="{E04AEA6C-48F5-4C5E-9BB0-31E81F8C0ECE}" dt="2023-09-18T09:59:32.456" v="8558" actId="26606"/>
          <ac:spMkLst>
            <pc:docMk/>
            <pc:sldMk cId="296177933" sldId="275"/>
            <ac:spMk id="16409" creationId="{4DA50D69-7CF7-4844-B844-A2B821C77F24}"/>
          </ac:spMkLst>
        </pc:spChg>
        <pc:picChg chg="add mod">
          <ac:chgData name="Linda Havrdová" userId="f6dfadb668cbf357" providerId="LiveId" clId="{E04AEA6C-48F5-4C5E-9BB0-31E81F8C0ECE}" dt="2023-09-18T10:00:38.804" v="8577" actId="26606"/>
          <ac:picMkLst>
            <pc:docMk/>
            <pc:sldMk cId="296177933" sldId="275"/>
            <ac:picMk id="5" creationId="{14445B7C-6911-62DA-3ECD-BE2DF3B9396D}"/>
          </ac:picMkLst>
        </pc:picChg>
        <pc:picChg chg="add del mod ord">
          <ac:chgData name="Linda Havrdová" userId="f6dfadb668cbf357" providerId="LiveId" clId="{E04AEA6C-48F5-4C5E-9BB0-31E81F8C0ECE}" dt="2023-09-18T09:59:57.883" v="8573" actId="478"/>
          <ac:picMkLst>
            <pc:docMk/>
            <pc:sldMk cId="296177933" sldId="275"/>
            <ac:picMk id="16386" creationId="{A7DCB68B-7721-5AE6-C4EA-08C9A4FE1C0A}"/>
          </ac:picMkLst>
        </pc:picChg>
        <pc:picChg chg="add mod">
          <ac:chgData name="Linda Havrdová" userId="f6dfadb668cbf357" providerId="LiveId" clId="{E04AEA6C-48F5-4C5E-9BB0-31E81F8C0ECE}" dt="2023-09-18T10:00:38.804" v="8577" actId="26606"/>
          <ac:picMkLst>
            <pc:docMk/>
            <pc:sldMk cId="296177933" sldId="275"/>
            <ac:picMk id="16390" creationId="{91263EF8-1F88-1CEE-DE24-05344D718C4F}"/>
          </ac:picMkLst>
        </pc:picChg>
      </pc:sldChg>
      <pc:sldChg chg="addSp delSp modSp new mod">
        <pc:chgData name="Linda Havrdová" userId="f6dfadb668cbf357" providerId="LiveId" clId="{E04AEA6C-48F5-4C5E-9BB0-31E81F8C0ECE}" dt="2023-09-18T11:09:42.978" v="8818" actId="1076"/>
        <pc:sldMkLst>
          <pc:docMk/>
          <pc:sldMk cId="385198531" sldId="276"/>
        </pc:sldMkLst>
        <pc:spChg chg="del">
          <ac:chgData name="Linda Havrdová" userId="f6dfadb668cbf357" providerId="LiveId" clId="{E04AEA6C-48F5-4C5E-9BB0-31E81F8C0ECE}" dt="2023-09-18T11:09:28.665" v="8812" actId="478"/>
          <ac:spMkLst>
            <pc:docMk/>
            <pc:sldMk cId="385198531" sldId="276"/>
            <ac:spMk id="2" creationId="{9D763D78-92F6-0B38-BD0C-7773C043983E}"/>
          </ac:spMkLst>
        </pc:spChg>
        <pc:spChg chg="del">
          <ac:chgData name="Linda Havrdová" userId="f6dfadb668cbf357" providerId="LiveId" clId="{E04AEA6C-48F5-4C5E-9BB0-31E81F8C0ECE}" dt="2023-09-18T11:09:30.626" v="8813" actId="478"/>
          <ac:spMkLst>
            <pc:docMk/>
            <pc:sldMk cId="385198531" sldId="276"/>
            <ac:spMk id="3" creationId="{F8E15723-F894-B3AD-BB13-0F5A025BF40E}"/>
          </ac:spMkLst>
        </pc:spChg>
        <pc:picChg chg="add mod">
          <ac:chgData name="Linda Havrdová" userId="f6dfadb668cbf357" providerId="LiveId" clId="{E04AEA6C-48F5-4C5E-9BB0-31E81F8C0ECE}" dt="2023-09-18T11:09:42.978" v="8818" actId="1076"/>
          <ac:picMkLst>
            <pc:docMk/>
            <pc:sldMk cId="385198531" sldId="276"/>
            <ac:picMk id="4" creationId="{0006B224-3D1F-94E2-DA52-BAA11B80B13D}"/>
          </ac:picMkLst>
        </pc:picChg>
      </pc:sldChg>
      <pc:sldChg chg="addSp delSp modSp new mod setBg">
        <pc:chgData name="Linda Havrdová" userId="f6dfadb668cbf357" providerId="LiveId" clId="{E04AEA6C-48F5-4C5E-9BB0-31E81F8C0ECE}" dt="2023-09-18T11:17:24.639" v="8942" actId="1076"/>
        <pc:sldMkLst>
          <pc:docMk/>
          <pc:sldMk cId="1842252101" sldId="277"/>
        </pc:sldMkLst>
        <pc:spChg chg="del">
          <ac:chgData name="Linda Havrdová" userId="f6dfadb668cbf357" providerId="LiveId" clId="{E04AEA6C-48F5-4C5E-9BB0-31E81F8C0ECE}" dt="2023-09-18T11:15:10.270" v="8845" actId="478"/>
          <ac:spMkLst>
            <pc:docMk/>
            <pc:sldMk cId="1842252101" sldId="277"/>
            <ac:spMk id="2" creationId="{1667FAAC-1C75-D076-43A2-AA5423C49AD2}"/>
          </ac:spMkLst>
        </pc:spChg>
        <pc:spChg chg="del">
          <ac:chgData name="Linda Havrdová" userId="f6dfadb668cbf357" providerId="LiveId" clId="{E04AEA6C-48F5-4C5E-9BB0-31E81F8C0ECE}" dt="2023-09-18T11:15:13.176" v="8846" actId="478"/>
          <ac:spMkLst>
            <pc:docMk/>
            <pc:sldMk cId="1842252101" sldId="277"/>
            <ac:spMk id="3" creationId="{50CAB25B-B36E-0A92-F70C-73D483D5C516}"/>
          </ac:spMkLst>
        </pc:spChg>
        <pc:spChg chg="add mod">
          <ac:chgData name="Linda Havrdová" userId="f6dfadb668cbf357" providerId="LiveId" clId="{E04AEA6C-48F5-4C5E-9BB0-31E81F8C0ECE}" dt="2023-09-18T11:17:16.263" v="8941" actId="26606"/>
          <ac:spMkLst>
            <pc:docMk/>
            <pc:sldMk cId="1842252101" sldId="277"/>
            <ac:spMk id="8" creationId="{07AC0A40-A6E7-04B3-70CB-5A1995EF24E2}"/>
          </ac:spMkLst>
        </pc:spChg>
        <pc:spChg chg="add">
          <ac:chgData name="Linda Havrdová" userId="f6dfadb668cbf357" providerId="LiveId" clId="{E04AEA6C-48F5-4C5E-9BB0-31E81F8C0ECE}" dt="2023-09-18T11:17:16.263" v="8941" actId="26606"/>
          <ac:spMkLst>
            <pc:docMk/>
            <pc:sldMk cId="1842252101" sldId="277"/>
            <ac:spMk id="13" creationId="{A4AC5506-6312-4701-8D3C-40187889A947}"/>
          </ac:spMkLst>
        </pc:spChg>
        <pc:picChg chg="add del mod">
          <ac:chgData name="Linda Havrdová" userId="f6dfadb668cbf357" providerId="LiveId" clId="{E04AEA6C-48F5-4C5E-9BB0-31E81F8C0ECE}" dt="2023-09-18T11:16:18.690" v="8894" actId="478"/>
          <ac:picMkLst>
            <pc:docMk/>
            <pc:sldMk cId="1842252101" sldId="277"/>
            <ac:picMk id="5" creationId="{EC115532-F0E1-57B2-EDB1-026131CC48B9}"/>
          </ac:picMkLst>
        </pc:picChg>
        <pc:picChg chg="add mod ord">
          <ac:chgData name="Linda Havrdová" userId="f6dfadb668cbf357" providerId="LiveId" clId="{E04AEA6C-48F5-4C5E-9BB0-31E81F8C0ECE}" dt="2023-09-18T11:17:24.639" v="8942" actId="1076"/>
          <ac:picMkLst>
            <pc:docMk/>
            <pc:sldMk cId="1842252101" sldId="277"/>
            <ac:picMk id="7" creationId="{D03874C5-A469-8C6D-19B6-A4497F0A2030}"/>
          </ac:picMkLst>
        </pc:picChg>
      </pc:sldChg>
      <pc:sldChg chg="addSp delSp modSp new del mod ord setBg">
        <pc:chgData name="Linda Havrdová" userId="f6dfadb668cbf357" providerId="LiveId" clId="{E04AEA6C-48F5-4C5E-9BB0-31E81F8C0ECE}" dt="2023-09-19T06:27:47.133" v="10022" actId="47"/>
        <pc:sldMkLst>
          <pc:docMk/>
          <pc:sldMk cId="2260629080" sldId="278"/>
        </pc:sldMkLst>
        <pc:spChg chg="mod">
          <ac:chgData name="Linda Havrdová" userId="f6dfadb668cbf357" providerId="LiveId" clId="{E04AEA6C-48F5-4C5E-9BB0-31E81F8C0ECE}" dt="2023-09-19T06:27:04.961" v="9980" actId="26606"/>
          <ac:spMkLst>
            <pc:docMk/>
            <pc:sldMk cId="2260629080" sldId="278"/>
            <ac:spMk id="2" creationId="{28D6C709-2E80-DBEB-214F-E39065C991CA}"/>
          </ac:spMkLst>
        </pc:spChg>
        <pc:spChg chg="add mod">
          <ac:chgData name="Linda Havrdová" userId="f6dfadb668cbf357" providerId="LiveId" clId="{E04AEA6C-48F5-4C5E-9BB0-31E81F8C0ECE}" dt="2023-09-19T06:27:13.158" v="9982" actId="21"/>
          <ac:spMkLst>
            <pc:docMk/>
            <pc:sldMk cId="2260629080" sldId="278"/>
            <ac:spMk id="3" creationId="{0CB3E70E-8D83-20A4-745E-13ED41A50B40}"/>
          </ac:spMkLst>
        </pc:spChg>
        <pc:spChg chg="del">
          <ac:chgData name="Linda Havrdová" userId="f6dfadb668cbf357" providerId="LiveId" clId="{E04AEA6C-48F5-4C5E-9BB0-31E81F8C0ECE}" dt="2023-09-18T20:25:53.281" v="9067" actId="26606"/>
          <ac:spMkLst>
            <pc:docMk/>
            <pc:sldMk cId="2260629080" sldId="278"/>
            <ac:spMk id="3" creationId="{BEBFD6A7-0C85-E8CD-627E-512356260392}"/>
          </ac:spMkLst>
        </pc:spChg>
        <pc:spChg chg="add del">
          <ac:chgData name="Linda Havrdová" userId="f6dfadb668cbf357" providerId="LiveId" clId="{E04AEA6C-48F5-4C5E-9BB0-31E81F8C0ECE}" dt="2023-09-19T06:27:04.961" v="9980" actId="26606"/>
          <ac:spMkLst>
            <pc:docMk/>
            <pc:sldMk cId="2260629080" sldId="278"/>
            <ac:spMk id="3079" creationId="{A4AC5506-6312-4701-8D3C-40187889A947}"/>
          </ac:spMkLst>
        </pc:spChg>
        <pc:spChg chg="add">
          <ac:chgData name="Linda Havrdová" userId="f6dfadb668cbf357" providerId="LiveId" clId="{E04AEA6C-48F5-4C5E-9BB0-31E81F8C0ECE}" dt="2023-09-19T06:27:04.961" v="9980" actId="26606"/>
          <ac:spMkLst>
            <pc:docMk/>
            <pc:sldMk cId="2260629080" sldId="278"/>
            <ac:spMk id="3084" creationId="{A4AC5506-6312-4701-8D3C-40187889A947}"/>
          </ac:spMkLst>
        </pc:spChg>
        <pc:picChg chg="add del mod">
          <ac:chgData name="Linda Havrdová" userId="f6dfadb668cbf357" providerId="LiveId" clId="{E04AEA6C-48F5-4C5E-9BB0-31E81F8C0ECE}" dt="2023-09-19T06:27:13.158" v="9982" actId="21"/>
          <ac:picMkLst>
            <pc:docMk/>
            <pc:sldMk cId="2260629080" sldId="278"/>
            <ac:picMk id="3074" creationId="{4AB5D623-D8D4-437A-1CB5-963D1E5EF72C}"/>
          </ac:picMkLst>
        </pc:picChg>
      </pc:sldChg>
      <pc:sldChg chg="addSp delSp modSp new mod setBg">
        <pc:chgData name="Linda Havrdová" userId="f6dfadb668cbf357" providerId="LiveId" clId="{E04AEA6C-48F5-4C5E-9BB0-31E81F8C0ECE}" dt="2023-09-19T06:42:18.814" v="10549" actId="1076"/>
        <pc:sldMkLst>
          <pc:docMk/>
          <pc:sldMk cId="2940410469" sldId="279"/>
        </pc:sldMkLst>
        <pc:spChg chg="del">
          <ac:chgData name="Linda Havrdová" userId="f6dfadb668cbf357" providerId="LiveId" clId="{E04AEA6C-48F5-4C5E-9BB0-31E81F8C0ECE}" dt="2023-09-18T20:26:53.177" v="9098" actId="478"/>
          <ac:spMkLst>
            <pc:docMk/>
            <pc:sldMk cId="2940410469" sldId="279"/>
            <ac:spMk id="2" creationId="{4453931E-6691-277F-B841-9D44929B8DC3}"/>
          </ac:spMkLst>
        </pc:spChg>
        <pc:spChg chg="add mod">
          <ac:chgData name="Linda Havrdová" userId="f6dfadb668cbf357" providerId="LiveId" clId="{E04AEA6C-48F5-4C5E-9BB0-31E81F8C0ECE}" dt="2023-09-19T06:42:10.338" v="10548" actId="20577"/>
          <ac:spMkLst>
            <pc:docMk/>
            <pc:sldMk cId="2940410469" sldId="279"/>
            <ac:spMk id="2" creationId="{A3BDEAA5-8D18-3494-39DF-49FFEC01888C}"/>
          </ac:spMkLst>
        </pc:spChg>
        <pc:spChg chg="del">
          <ac:chgData name="Linda Havrdová" userId="f6dfadb668cbf357" providerId="LiveId" clId="{E04AEA6C-48F5-4C5E-9BB0-31E81F8C0ECE}" dt="2023-09-18T20:26:56.002" v="9099" actId="478"/>
          <ac:spMkLst>
            <pc:docMk/>
            <pc:sldMk cId="2940410469" sldId="279"/>
            <ac:spMk id="3" creationId="{70D9E080-D7BB-9036-5011-1DBFFDBFB925}"/>
          </ac:spMkLst>
        </pc:spChg>
        <pc:spChg chg="add mod ord">
          <ac:chgData name="Linda Havrdová" userId="f6dfadb668cbf357" providerId="LiveId" clId="{E04AEA6C-48F5-4C5E-9BB0-31E81F8C0ECE}" dt="2023-09-19T06:42:18.814" v="10549" actId="1076"/>
          <ac:spMkLst>
            <pc:docMk/>
            <pc:sldMk cId="2940410469" sldId="279"/>
            <ac:spMk id="4" creationId="{87B628D1-F51D-2C0A-42AB-B441C5426C4E}"/>
          </ac:spMkLst>
        </pc:spChg>
        <pc:spChg chg="add">
          <ac:chgData name="Linda Havrdová" userId="f6dfadb668cbf357" providerId="LiveId" clId="{E04AEA6C-48F5-4C5E-9BB0-31E81F8C0ECE}" dt="2023-09-18T20:28:40.790" v="9132" actId="26606"/>
          <ac:spMkLst>
            <pc:docMk/>
            <pc:sldMk cId="2940410469" sldId="279"/>
            <ac:spMk id="4107" creationId="{B7B42F36-B3C1-4247-AF36-090F0134ED59}"/>
          </ac:spMkLst>
        </pc:spChg>
        <pc:spChg chg="add">
          <ac:chgData name="Linda Havrdová" userId="f6dfadb668cbf357" providerId="LiveId" clId="{E04AEA6C-48F5-4C5E-9BB0-31E81F8C0ECE}" dt="2023-09-18T20:28:40.790" v="9132" actId="26606"/>
          <ac:spMkLst>
            <pc:docMk/>
            <pc:sldMk cId="2940410469" sldId="279"/>
            <ac:spMk id="4109" creationId="{FEF131A2-E574-4D95-A322-C5FF0B64E821}"/>
          </ac:spMkLst>
        </pc:spChg>
        <pc:spChg chg="add">
          <ac:chgData name="Linda Havrdová" userId="f6dfadb668cbf357" providerId="LiveId" clId="{E04AEA6C-48F5-4C5E-9BB0-31E81F8C0ECE}" dt="2023-09-18T20:28:40.790" v="9132" actId="26606"/>
          <ac:spMkLst>
            <pc:docMk/>
            <pc:sldMk cId="2940410469" sldId="279"/>
            <ac:spMk id="4111" creationId="{696B4F8D-F261-41C2-B0A1-B0899F667F0C}"/>
          </ac:spMkLst>
        </pc:spChg>
        <pc:spChg chg="add">
          <ac:chgData name="Linda Havrdová" userId="f6dfadb668cbf357" providerId="LiveId" clId="{E04AEA6C-48F5-4C5E-9BB0-31E81F8C0ECE}" dt="2023-09-18T20:28:40.790" v="9132" actId="26606"/>
          <ac:spMkLst>
            <pc:docMk/>
            <pc:sldMk cId="2940410469" sldId="279"/>
            <ac:spMk id="4113" creationId="{A3C7563A-4B20-4E0B-8548-374928B55F30}"/>
          </ac:spMkLst>
        </pc:spChg>
        <pc:picChg chg="add mod">
          <ac:chgData name="Linda Havrdová" userId="f6dfadb668cbf357" providerId="LiveId" clId="{E04AEA6C-48F5-4C5E-9BB0-31E81F8C0ECE}" dt="2023-09-18T20:28:40.790" v="9132" actId="26606"/>
          <ac:picMkLst>
            <pc:docMk/>
            <pc:sldMk cId="2940410469" sldId="279"/>
            <ac:picMk id="4098" creationId="{2A8B1FBD-C35F-01B1-3E58-B5F0712F9793}"/>
          </ac:picMkLst>
        </pc:picChg>
        <pc:picChg chg="add mod ord">
          <ac:chgData name="Linda Havrdová" userId="f6dfadb668cbf357" providerId="LiveId" clId="{E04AEA6C-48F5-4C5E-9BB0-31E81F8C0ECE}" dt="2023-09-18T20:28:40.790" v="9132" actId="26606"/>
          <ac:picMkLst>
            <pc:docMk/>
            <pc:sldMk cId="2940410469" sldId="279"/>
            <ac:picMk id="4100" creationId="{034C4948-36B3-A800-91E9-9F91A6444961}"/>
          </ac:picMkLst>
        </pc:picChg>
        <pc:picChg chg="add mod">
          <ac:chgData name="Linda Havrdová" userId="f6dfadb668cbf357" providerId="LiveId" clId="{E04AEA6C-48F5-4C5E-9BB0-31E81F8C0ECE}" dt="2023-09-19T06:41:40.695" v="10482" actId="1076"/>
          <ac:picMkLst>
            <pc:docMk/>
            <pc:sldMk cId="2940410469" sldId="279"/>
            <ac:picMk id="4102" creationId="{01ABC7FF-28CA-AB2F-F12D-58E85ED6C77A}"/>
          </ac:picMkLst>
        </pc:picChg>
      </pc:sldChg>
      <pc:sldChg chg="addSp delSp modSp new mod setBg">
        <pc:chgData name="Linda Havrdová" userId="f6dfadb668cbf357" providerId="LiveId" clId="{E04AEA6C-48F5-4C5E-9BB0-31E81F8C0ECE}" dt="2023-09-19T06:45:18.416" v="10822" actId="20577"/>
        <pc:sldMkLst>
          <pc:docMk/>
          <pc:sldMk cId="3155238637" sldId="280"/>
        </pc:sldMkLst>
        <pc:spChg chg="add mod">
          <ac:chgData name="Linda Havrdová" userId="f6dfadb668cbf357" providerId="LiveId" clId="{E04AEA6C-48F5-4C5E-9BB0-31E81F8C0ECE}" dt="2023-09-19T06:45:18.416" v="10822" actId="20577"/>
          <ac:spMkLst>
            <pc:docMk/>
            <pc:sldMk cId="3155238637" sldId="280"/>
            <ac:spMk id="2" creationId="{381995C8-8DD1-EC44-6402-F35C9609D1CB}"/>
          </ac:spMkLst>
        </pc:spChg>
        <pc:spChg chg="del">
          <ac:chgData name="Linda Havrdová" userId="f6dfadb668cbf357" providerId="LiveId" clId="{E04AEA6C-48F5-4C5E-9BB0-31E81F8C0ECE}" dt="2023-09-18T20:29:14.247" v="9171" actId="478"/>
          <ac:spMkLst>
            <pc:docMk/>
            <pc:sldMk cId="3155238637" sldId="280"/>
            <ac:spMk id="2" creationId="{3A257A48-53A2-4EA0-55F4-F4817EA60719}"/>
          </ac:spMkLst>
        </pc:spChg>
        <pc:spChg chg="del">
          <ac:chgData name="Linda Havrdová" userId="f6dfadb668cbf357" providerId="LiveId" clId="{E04AEA6C-48F5-4C5E-9BB0-31E81F8C0ECE}" dt="2023-09-18T20:29:18.475" v="9172" actId="478"/>
          <ac:spMkLst>
            <pc:docMk/>
            <pc:sldMk cId="3155238637" sldId="280"/>
            <ac:spMk id="3" creationId="{E2FD7FAD-4131-B2FD-1698-117FB29F3B27}"/>
          </ac:spMkLst>
        </pc:spChg>
        <pc:spChg chg="add mod">
          <ac:chgData name="Linda Havrdová" userId="f6dfadb668cbf357" providerId="LiveId" clId="{E04AEA6C-48F5-4C5E-9BB0-31E81F8C0ECE}" dt="2023-09-19T06:45:05.133" v="10819" actId="1076"/>
          <ac:spMkLst>
            <pc:docMk/>
            <pc:sldMk cId="3155238637" sldId="280"/>
            <ac:spMk id="4" creationId="{9806981E-798A-663E-10F4-552EC840B6BB}"/>
          </ac:spMkLst>
        </pc:spChg>
        <pc:spChg chg="add del">
          <ac:chgData name="Linda Havrdová" userId="f6dfadb668cbf357" providerId="LiveId" clId="{E04AEA6C-48F5-4C5E-9BB0-31E81F8C0ECE}" dt="2023-09-18T20:29:37.867" v="9174"/>
          <ac:spMkLst>
            <pc:docMk/>
            <pc:sldMk cId="3155238637" sldId="280"/>
            <ac:spMk id="5" creationId="{E3E70780-19E0-B031-354D-57085A55E6C6}"/>
          </ac:spMkLst>
        </pc:spChg>
        <pc:spChg chg="add del">
          <ac:chgData name="Linda Havrdová" userId="f6dfadb668cbf357" providerId="LiveId" clId="{E04AEA6C-48F5-4C5E-9BB0-31E81F8C0ECE}" dt="2023-09-18T20:31:05.462" v="9184" actId="26606"/>
          <ac:spMkLst>
            <pc:docMk/>
            <pc:sldMk cId="3155238637" sldId="280"/>
            <ac:spMk id="5133" creationId="{75BDD038-F345-433A-B715-30DEEC15292F}"/>
          </ac:spMkLst>
        </pc:spChg>
        <pc:spChg chg="add del">
          <ac:chgData name="Linda Havrdová" userId="f6dfadb668cbf357" providerId="LiveId" clId="{E04AEA6C-48F5-4C5E-9BB0-31E81F8C0ECE}" dt="2023-09-18T20:31:05.462" v="9184" actId="26606"/>
          <ac:spMkLst>
            <pc:docMk/>
            <pc:sldMk cId="3155238637" sldId="280"/>
            <ac:spMk id="5135" creationId="{0B89AF2A-4ED1-4E6B-907C-ED98F10E750C}"/>
          </ac:spMkLst>
        </pc:spChg>
        <pc:spChg chg="add del">
          <ac:chgData name="Linda Havrdová" userId="f6dfadb668cbf357" providerId="LiveId" clId="{E04AEA6C-48F5-4C5E-9BB0-31E81F8C0ECE}" dt="2023-09-18T20:30:59.010" v="9181" actId="26606"/>
          <ac:spMkLst>
            <pc:docMk/>
            <pc:sldMk cId="3155238637" sldId="280"/>
            <ac:spMk id="5140" creationId="{78BA5F19-D5E1-4ECC-BEC2-DF7AEDFD7C50}"/>
          </ac:spMkLst>
        </pc:spChg>
        <pc:spChg chg="add del">
          <ac:chgData name="Linda Havrdová" userId="f6dfadb668cbf357" providerId="LiveId" clId="{E04AEA6C-48F5-4C5E-9BB0-31E81F8C0ECE}" dt="2023-09-18T20:30:59.010" v="9181" actId="26606"/>
          <ac:spMkLst>
            <pc:docMk/>
            <pc:sldMk cId="3155238637" sldId="280"/>
            <ac:spMk id="5142" creationId="{BB4D578A-F2C4-4EA9-A811-B48E66D63696}"/>
          </ac:spMkLst>
        </pc:spChg>
        <pc:spChg chg="add del">
          <ac:chgData name="Linda Havrdová" userId="f6dfadb668cbf357" providerId="LiveId" clId="{E04AEA6C-48F5-4C5E-9BB0-31E81F8C0ECE}" dt="2023-09-18T20:31:05.455" v="9183" actId="26606"/>
          <ac:spMkLst>
            <pc:docMk/>
            <pc:sldMk cId="3155238637" sldId="280"/>
            <ac:spMk id="5144" creationId="{19415819-C946-4A2E-BFF7-139ED9A08E40}"/>
          </ac:spMkLst>
        </pc:spChg>
        <pc:spChg chg="add del">
          <ac:chgData name="Linda Havrdová" userId="f6dfadb668cbf357" providerId="LiveId" clId="{E04AEA6C-48F5-4C5E-9BB0-31E81F8C0ECE}" dt="2023-09-18T20:31:05.455" v="9183" actId="26606"/>
          <ac:spMkLst>
            <pc:docMk/>
            <pc:sldMk cId="3155238637" sldId="280"/>
            <ac:spMk id="5145" creationId="{533AA034-61C3-4175-83E6-B5F370EBBE14}"/>
          </ac:spMkLst>
        </pc:spChg>
        <pc:spChg chg="add del">
          <ac:chgData name="Linda Havrdová" userId="f6dfadb668cbf357" providerId="LiveId" clId="{E04AEA6C-48F5-4C5E-9BB0-31E81F8C0ECE}" dt="2023-09-18T20:31:43.607" v="9188" actId="26606"/>
          <ac:spMkLst>
            <pc:docMk/>
            <pc:sldMk cId="3155238637" sldId="280"/>
            <ac:spMk id="5147" creationId="{75BDD038-F345-433A-B715-30DEEC15292F}"/>
          </ac:spMkLst>
        </pc:spChg>
        <pc:spChg chg="add del">
          <ac:chgData name="Linda Havrdová" userId="f6dfadb668cbf357" providerId="LiveId" clId="{E04AEA6C-48F5-4C5E-9BB0-31E81F8C0ECE}" dt="2023-09-18T20:31:43.607" v="9188" actId="26606"/>
          <ac:spMkLst>
            <pc:docMk/>
            <pc:sldMk cId="3155238637" sldId="280"/>
            <ac:spMk id="5148" creationId="{0B89AF2A-4ED1-4E6B-907C-ED98F10E750C}"/>
          </ac:spMkLst>
        </pc:spChg>
        <pc:spChg chg="add">
          <ac:chgData name="Linda Havrdová" userId="f6dfadb668cbf357" providerId="LiveId" clId="{E04AEA6C-48F5-4C5E-9BB0-31E81F8C0ECE}" dt="2023-09-18T20:31:43.607" v="9188" actId="26606"/>
          <ac:spMkLst>
            <pc:docMk/>
            <pc:sldMk cId="3155238637" sldId="280"/>
            <ac:spMk id="5153" creationId="{75BDD038-F345-433A-B715-30DEEC15292F}"/>
          </ac:spMkLst>
        </pc:spChg>
        <pc:spChg chg="add">
          <ac:chgData name="Linda Havrdová" userId="f6dfadb668cbf357" providerId="LiveId" clId="{E04AEA6C-48F5-4C5E-9BB0-31E81F8C0ECE}" dt="2023-09-18T20:31:43.607" v="9188" actId="26606"/>
          <ac:spMkLst>
            <pc:docMk/>
            <pc:sldMk cId="3155238637" sldId="280"/>
            <ac:spMk id="5155" creationId="{0B89AF2A-4ED1-4E6B-907C-ED98F10E750C}"/>
          </ac:spMkLst>
        </pc:spChg>
        <pc:picChg chg="add mod ord">
          <ac:chgData name="Linda Havrdová" userId="f6dfadb668cbf357" providerId="LiveId" clId="{E04AEA6C-48F5-4C5E-9BB0-31E81F8C0ECE}" dt="2023-09-18T20:31:43.607" v="9188" actId="26606"/>
          <ac:picMkLst>
            <pc:docMk/>
            <pc:sldMk cId="3155238637" sldId="280"/>
            <ac:picMk id="6" creationId="{16BC62EE-5CC6-D935-F7CB-A4EA6FC1A924}"/>
          </ac:picMkLst>
        </pc:picChg>
        <pc:picChg chg="add del mod ord">
          <ac:chgData name="Linda Havrdová" userId="f6dfadb668cbf357" providerId="LiveId" clId="{E04AEA6C-48F5-4C5E-9BB0-31E81F8C0ECE}" dt="2023-09-18T20:31:11.814" v="9186" actId="478"/>
          <ac:picMkLst>
            <pc:docMk/>
            <pc:sldMk cId="3155238637" sldId="280"/>
            <ac:picMk id="5124" creationId="{3DA3342F-8D46-C9E6-DFF1-47576B2DBF31}"/>
          </ac:picMkLst>
        </pc:picChg>
        <pc:picChg chg="add mod ord">
          <ac:chgData name="Linda Havrdová" userId="f6dfadb668cbf357" providerId="LiveId" clId="{E04AEA6C-48F5-4C5E-9BB0-31E81F8C0ECE}" dt="2023-09-18T20:31:05.455" v="9183" actId="26606"/>
          <ac:picMkLst>
            <pc:docMk/>
            <pc:sldMk cId="3155238637" sldId="280"/>
            <ac:picMk id="5126" creationId="{BD02183B-DC99-D2F4-50A4-F88A4947C795}"/>
          </ac:picMkLst>
        </pc:picChg>
        <pc:picChg chg="add mod">
          <ac:chgData name="Linda Havrdová" userId="f6dfadb668cbf357" providerId="LiveId" clId="{E04AEA6C-48F5-4C5E-9BB0-31E81F8C0ECE}" dt="2023-09-18T20:31:05.455" v="9183" actId="26606"/>
          <ac:picMkLst>
            <pc:docMk/>
            <pc:sldMk cId="3155238637" sldId="280"/>
            <ac:picMk id="5128" creationId="{9AD19642-AD6A-60DB-86E2-89AEF984AC24}"/>
          </ac:picMkLst>
        </pc:picChg>
        <pc:picChg chg="add mod ord">
          <ac:chgData name="Linda Havrdová" userId="f6dfadb668cbf357" providerId="LiveId" clId="{E04AEA6C-48F5-4C5E-9BB0-31E81F8C0ECE}" dt="2023-09-18T20:31:43.607" v="9188" actId="26606"/>
          <ac:picMkLst>
            <pc:docMk/>
            <pc:sldMk cId="3155238637" sldId="280"/>
            <ac:picMk id="5130" creationId="{6193C27B-8434-6348-FE7C-FA657598DD22}"/>
          </ac:picMkLst>
        </pc:picChg>
      </pc:sldChg>
      <pc:sldChg chg="addSp delSp modSp new mod setBg">
        <pc:chgData name="Linda Havrdová" userId="f6dfadb668cbf357" providerId="LiveId" clId="{E04AEA6C-48F5-4C5E-9BB0-31E81F8C0ECE}" dt="2023-09-20T07:34:12.475" v="11383" actId="5793"/>
        <pc:sldMkLst>
          <pc:docMk/>
          <pc:sldMk cId="1084511618" sldId="281"/>
        </pc:sldMkLst>
        <pc:spChg chg="del">
          <ac:chgData name="Linda Havrdová" userId="f6dfadb668cbf357" providerId="LiveId" clId="{E04AEA6C-48F5-4C5E-9BB0-31E81F8C0ECE}" dt="2023-09-18T20:33:05.401" v="9195" actId="478"/>
          <ac:spMkLst>
            <pc:docMk/>
            <pc:sldMk cId="1084511618" sldId="281"/>
            <ac:spMk id="2" creationId="{08CC2A08-3168-731C-E233-19EC65E8C3B5}"/>
          </ac:spMkLst>
        </pc:spChg>
        <pc:spChg chg="add mod">
          <ac:chgData name="Linda Havrdová" userId="f6dfadb668cbf357" providerId="LiveId" clId="{E04AEA6C-48F5-4C5E-9BB0-31E81F8C0ECE}" dt="2023-09-20T07:34:12.475" v="11383" actId="5793"/>
          <ac:spMkLst>
            <pc:docMk/>
            <pc:sldMk cId="1084511618" sldId="281"/>
            <ac:spMk id="2" creationId="{DED1B138-CCD3-D324-AFC7-3C50F9578F59}"/>
          </ac:spMkLst>
        </pc:spChg>
        <pc:spChg chg="del">
          <ac:chgData name="Linda Havrdová" userId="f6dfadb668cbf357" providerId="LiveId" clId="{E04AEA6C-48F5-4C5E-9BB0-31E81F8C0ECE}" dt="2023-09-18T20:33:08.571" v="9196" actId="478"/>
          <ac:spMkLst>
            <pc:docMk/>
            <pc:sldMk cId="1084511618" sldId="281"/>
            <ac:spMk id="3" creationId="{95DD05E9-5C0C-0DFE-C84D-766A70ED86D1}"/>
          </ac:spMkLst>
        </pc:spChg>
        <pc:spChg chg="add mod">
          <ac:chgData name="Linda Havrdová" userId="f6dfadb668cbf357" providerId="LiveId" clId="{E04AEA6C-48F5-4C5E-9BB0-31E81F8C0ECE}" dt="2023-09-19T06:52:09.815" v="11278" actId="1076"/>
          <ac:spMkLst>
            <pc:docMk/>
            <pc:sldMk cId="1084511618" sldId="281"/>
            <ac:spMk id="4" creationId="{502AC190-A0C1-48B0-A69A-0E1DD1034E92}"/>
          </ac:spMkLst>
        </pc:spChg>
        <pc:spChg chg="add del">
          <ac:chgData name="Linda Havrdová" userId="f6dfadb668cbf357" providerId="LiveId" clId="{E04AEA6C-48F5-4C5E-9BB0-31E81F8C0ECE}" dt="2023-09-18T20:35:34.227" v="9222" actId="26606"/>
          <ac:spMkLst>
            <pc:docMk/>
            <pc:sldMk cId="1084511618" sldId="281"/>
            <ac:spMk id="6155" creationId="{34D85B6A-FF18-4EFD-BD23-77FDE89EC5A0}"/>
          </ac:spMkLst>
        </pc:spChg>
        <pc:spChg chg="add del">
          <ac:chgData name="Linda Havrdová" userId="f6dfadb668cbf357" providerId="LiveId" clId="{E04AEA6C-48F5-4C5E-9BB0-31E81F8C0ECE}" dt="2023-09-18T20:35:34.227" v="9222" actId="26606"/>
          <ac:spMkLst>
            <pc:docMk/>
            <pc:sldMk cId="1084511618" sldId="281"/>
            <ac:spMk id="6157" creationId="{E8AAB596-4870-4D7C-9F51-06F1F7367CCD}"/>
          </ac:spMkLst>
        </pc:spChg>
        <pc:spChg chg="add del">
          <ac:chgData name="Linda Havrdová" userId="f6dfadb668cbf357" providerId="LiveId" clId="{E04AEA6C-48F5-4C5E-9BB0-31E81F8C0ECE}" dt="2023-09-18T20:35:31.501" v="9220" actId="26606"/>
          <ac:spMkLst>
            <pc:docMk/>
            <pc:sldMk cId="1084511618" sldId="281"/>
            <ac:spMk id="6162" creationId="{1E9986A5-A7D1-4022-BAC0-885FB7A141AE}"/>
          </ac:spMkLst>
        </pc:spChg>
        <pc:spChg chg="add del">
          <ac:chgData name="Linda Havrdová" userId="f6dfadb668cbf357" providerId="LiveId" clId="{E04AEA6C-48F5-4C5E-9BB0-31E81F8C0ECE}" dt="2023-09-18T20:35:31.501" v="9220" actId="26606"/>
          <ac:spMkLst>
            <pc:docMk/>
            <pc:sldMk cId="1084511618" sldId="281"/>
            <ac:spMk id="6164" creationId="{D2758DA7-6A89-49A1-B9F5-546D993242F8}"/>
          </ac:spMkLst>
        </pc:spChg>
        <pc:picChg chg="add mod ord">
          <ac:chgData name="Linda Havrdová" userId="f6dfadb668cbf357" providerId="LiveId" clId="{E04AEA6C-48F5-4C5E-9BB0-31E81F8C0ECE}" dt="2023-09-18T20:35:34.227" v="9222" actId="26606"/>
          <ac:picMkLst>
            <pc:docMk/>
            <pc:sldMk cId="1084511618" sldId="281"/>
            <ac:picMk id="6146" creationId="{836DC105-5BEA-8ADF-7DED-8BFDCE224A28}"/>
          </ac:picMkLst>
        </pc:picChg>
        <pc:picChg chg="add mod">
          <ac:chgData name="Linda Havrdová" userId="f6dfadb668cbf357" providerId="LiveId" clId="{E04AEA6C-48F5-4C5E-9BB0-31E81F8C0ECE}" dt="2023-09-18T20:35:34.227" v="9222" actId="26606"/>
          <ac:picMkLst>
            <pc:docMk/>
            <pc:sldMk cId="1084511618" sldId="281"/>
            <ac:picMk id="6148" creationId="{5E72EC24-1184-88F9-58D1-5BDEA29DDA94}"/>
          </ac:picMkLst>
        </pc:picChg>
        <pc:picChg chg="add mod">
          <ac:chgData name="Linda Havrdová" userId="f6dfadb668cbf357" providerId="LiveId" clId="{E04AEA6C-48F5-4C5E-9BB0-31E81F8C0ECE}" dt="2023-09-19T06:52:06.748" v="11277" actId="1076"/>
          <ac:picMkLst>
            <pc:docMk/>
            <pc:sldMk cId="1084511618" sldId="281"/>
            <ac:picMk id="6150" creationId="{9990470E-73FA-484C-7321-F5400CE79C57}"/>
          </ac:picMkLst>
        </pc:picChg>
      </pc:sldChg>
      <pc:sldChg chg="addSp delSp modSp new mod setBg">
        <pc:chgData name="Linda Havrdová" userId="f6dfadb668cbf357" providerId="LiveId" clId="{E04AEA6C-48F5-4C5E-9BB0-31E81F8C0ECE}" dt="2023-09-19T06:55:05.936" v="11299" actId="14100"/>
        <pc:sldMkLst>
          <pc:docMk/>
          <pc:sldMk cId="2725991958" sldId="282"/>
        </pc:sldMkLst>
        <pc:spChg chg="mod ord">
          <ac:chgData name="Linda Havrdová" userId="f6dfadb668cbf357" providerId="LiveId" clId="{E04AEA6C-48F5-4C5E-9BB0-31E81F8C0ECE}" dt="2023-09-19T06:25:57.645" v="9973" actId="403"/>
          <ac:spMkLst>
            <pc:docMk/>
            <pc:sldMk cId="2725991958" sldId="282"/>
            <ac:spMk id="2" creationId="{9FEB0ABC-50DC-1BEA-F866-375FEB308A65}"/>
          </ac:spMkLst>
        </pc:spChg>
        <pc:spChg chg="del">
          <ac:chgData name="Linda Havrdová" userId="f6dfadb668cbf357" providerId="LiveId" clId="{E04AEA6C-48F5-4C5E-9BB0-31E81F8C0ECE}" dt="2023-09-18T20:36:45.503" v="9248"/>
          <ac:spMkLst>
            <pc:docMk/>
            <pc:sldMk cId="2725991958" sldId="282"/>
            <ac:spMk id="3" creationId="{2DDCEDDE-48F5-223C-FEFF-DF91600EFA59}"/>
          </ac:spMkLst>
        </pc:spChg>
        <pc:spChg chg="add del mod">
          <ac:chgData name="Linda Havrdová" userId="f6dfadb668cbf357" providerId="LiveId" clId="{E04AEA6C-48F5-4C5E-9BB0-31E81F8C0ECE}" dt="2023-09-19T06:06:04.100" v="9505" actId="478"/>
          <ac:spMkLst>
            <pc:docMk/>
            <pc:sldMk cId="2725991958" sldId="282"/>
            <ac:spMk id="3" creationId="{D5A5FB26-C5C7-9E87-5FDE-01021B6C5EEE}"/>
          </ac:spMkLst>
        </pc:spChg>
        <pc:spChg chg="add del">
          <ac:chgData name="Linda Havrdová" userId="f6dfadb668cbf357" providerId="LiveId" clId="{E04AEA6C-48F5-4C5E-9BB0-31E81F8C0ECE}" dt="2023-09-18T20:36:12.438" v="9235"/>
          <ac:spMkLst>
            <pc:docMk/>
            <pc:sldMk cId="2725991958" sldId="282"/>
            <ac:spMk id="4" creationId="{130F8DE3-AA1C-7BED-948C-A478F89F0772}"/>
          </ac:spMkLst>
        </pc:spChg>
        <pc:spChg chg="add del mod">
          <ac:chgData name="Linda Havrdová" userId="f6dfadb668cbf357" providerId="LiveId" clId="{E04AEA6C-48F5-4C5E-9BB0-31E81F8C0ECE}" dt="2023-09-19T06:25:38.213" v="9916" actId="478"/>
          <ac:spMkLst>
            <pc:docMk/>
            <pc:sldMk cId="2725991958" sldId="282"/>
            <ac:spMk id="4" creationId="{DD524FF3-791F-E7F6-2C74-9DD098442FF5}"/>
          </ac:spMkLst>
        </pc:spChg>
        <pc:spChg chg="add del mod">
          <ac:chgData name="Linda Havrdová" userId="f6dfadb668cbf357" providerId="LiveId" clId="{E04AEA6C-48F5-4C5E-9BB0-31E81F8C0ECE}" dt="2023-09-19T06:25:34.753" v="9915" actId="478"/>
          <ac:spMkLst>
            <pc:docMk/>
            <pc:sldMk cId="2725991958" sldId="282"/>
            <ac:spMk id="6" creationId="{975C75F3-AB45-88CC-E3F1-41CC5261D384}"/>
          </ac:spMkLst>
        </pc:spChg>
        <pc:spChg chg="add del">
          <ac:chgData name="Linda Havrdová" userId="f6dfadb668cbf357" providerId="LiveId" clId="{E04AEA6C-48F5-4C5E-9BB0-31E81F8C0ECE}" dt="2023-09-18T20:38:16.686" v="9273" actId="26606"/>
          <ac:spMkLst>
            <pc:docMk/>
            <pc:sldMk cId="2725991958" sldId="282"/>
            <ac:spMk id="7177" creationId="{3B47FC9C-2ED3-4100-A4EF-E8CDFEE106C9}"/>
          </ac:spMkLst>
        </pc:spChg>
        <pc:spChg chg="add del">
          <ac:chgData name="Linda Havrdová" userId="f6dfadb668cbf357" providerId="LiveId" clId="{E04AEA6C-48F5-4C5E-9BB0-31E81F8C0ECE}" dt="2023-09-18T20:38:12.625" v="9270" actId="26606"/>
          <ac:spMkLst>
            <pc:docMk/>
            <pc:sldMk cId="2725991958" sldId="282"/>
            <ac:spMk id="7182" creationId="{3B47FC9C-2ED3-4100-A4EF-E8CDFEE106C9}"/>
          </ac:spMkLst>
        </pc:spChg>
        <pc:spChg chg="add del">
          <ac:chgData name="Linda Havrdová" userId="f6dfadb668cbf357" providerId="LiveId" clId="{E04AEA6C-48F5-4C5E-9BB0-31E81F8C0ECE}" dt="2023-09-18T20:38:16.676" v="9272" actId="26606"/>
          <ac:spMkLst>
            <pc:docMk/>
            <pc:sldMk cId="2725991958" sldId="282"/>
            <ac:spMk id="7184" creationId="{53F29798-D584-4792-9B62-3F5F5C36D619}"/>
          </ac:spMkLst>
        </pc:spChg>
        <pc:spChg chg="add del">
          <ac:chgData name="Linda Havrdová" userId="f6dfadb668cbf357" providerId="LiveId" clId="{E04AEA6C-48F5-4C5E-9BB0-31E81F8C0ECE}" dt="2023-09-19T06:09:14.419" v="9537" actId="26606"/>
          <ac:spMkLst>
            <pc:docMk/>
            <pc:sldMk cId="2725991958" sldId="282"/>
            <ac:spMk id="7186" creationId="{3B47FC9C-2ED3-4100-A4EF-E8CDFEE106C9}"/>
          </ac:spMkLst>
        </pc:spChg>
        <pc:spChg chg="add del">
          <ac:chgData name="Linda Havrdová" userId="f6dfadb668cbf357" providerId="LiveId" clId="{E04AEA6C-48F5-4C5E-9BB0-31E81F8C0ECE}" dt="2023-09-19T06:09:24.467" v="9538" actId="26606"/>
          <ac:spMkLst>
            <pc:docMk/>
            <pc:sldMk cId="2725991958" sldId="282"/>
            <ac:spMk id="7188" creationId="{45E1927C-B3C8-4E1E-A8D4-048EFA2B616D}"/>
          </ac:spMkLst>
        </pc:spChg>
        <pc:spChg chg="add del">
          <ac:chgData name="Linda Havrdová" userId="f6dfadb668cbf357" providerId="LiveId" clId="{E04AEA6C-48F5-4C5E-9BB0-31E81F8C0ECE}" dt="2023-09-19T06:09:24.467" v="9538" actId="26606"/>
          <ac:spMkLst>
            <pc:docMk/>
            <pc:sldMk cId="2725991958" sldId="282"/>
            <ac:spMk id="7189" creationId="{3C9C3854-C672-47D2-8FD3-15A88F6CE943}"/>
          </ac:spMkLst>
        </pc:spChg>
        <pc:spChg chg="add del">
          <ac:chgData name="Linda Havrdová" userId="f6dfadb668cbf357" providerId="LiveId" clId="{E04AEA6C-48F5-4C5E-9BB0-31E81F8C0ECE}" dt="2023-09-19T06:08:51.456" v="9534" actId="26606"/>
          <ac:spMkLst>
            <pc:docMk/>
            <pc:sldMk cId="2725991958" sldId="282"/>
            <ac:spMk id="7191" creationId="{848F64AA-5BE2-4280-BEFA-DC288118FCCE}"/>
          </ac:spMkLst>
        </pc:spChg>
        <pc:spChg chg="add del">
          <ac:chgData name="Linda Havrdová" userId="f6dfadb668cbf357" providerId="LiveId" clId="{E04AEA6C-48F5-4C5E-9BB0-31E81F8C0ECE}" dt="2023-09-19T06:09:24.467" v="9538" actId="26606"/>
          <ac:spMkLst>
            <pc:docMk/>
            <pc:sldMk cId="2725991958" sldId="282"/>
            <ac:spMk id="7193" creationId="{C24CD456-79B8-4425-95A0-5344971EA3DA}"/>
          </ac:spMkLst>
        </pc:spChg>
        <pc:spChg chg="add del mod">
          <ac:chgData name="Linda Havrdová" userId="f6dfadb668cbf357" providerId="LiveId" clId="{E04AEA6C-48F5-4C5E-9BB0-31E81F8C0ECE}" dt="2023-09-19T06:08:47.437" v="9529" actId="26606"/>
          <ac:spMkLst>
            <pc:docMk/>
            <pc:sldMk cId="2725991958" sldId="282"/>
            <ac:spMk id="7195" creationId="{B7DC0823-A03D-A501-FD64-F4490039E716}"/>
          </ac:spMkLst>
        </pc:spChg>
        <pc:spChg chg="add del">
          <ac:chgData name="Linda Havrdová" userId="f6dfadb668cbf357" providerId="LiveId" clId="{E04AEA6C-48F5-4C5E-9BB0-31E81F8C0ECE}" dt="2023-09-19T06:08:16.094" v="9525" actId="26606"/>
          <ac:spMkLst>
            <pc:docMk/>
            <pc:sldMk cId="2725991958" sldId="282"/>
            <ac:spMk id="7196" creationId="{B7B42F36-B3C1-4247-AF36-090F0134ED59}"/>
          </ac:spMkLst>
        </pc:spChg>
        <pc:spChg chg="add del">
          <ac:chgData name="Linda Havrdová" userId="f6dfadb668cbf357" providerId="LiveId" clId="{E04AEA6C-48F5-4C5E-9BB0-31E81F8C0ECE}" dt="2023-09-19T06:09:24.467" v="9538" actId="26606"/>
          <ac:spMkLst>
            <pc:docMk/>
            <pc:sldMk cId="2725991958" sldId="282"/>
            <ac:spMk id="7197" creationId="{AE886DDB-D248-47D2-9A3C-8E203F697C0E}"/>
          </ac:spMkLst>
        </pc:spChg>
        <pc:spChg chg="add del">
          <ac:chgData name="Linda Havrdová" userId="f6dfadb668cbf357" providerId="LiveId" clId="{E04AEA6C-48F5-4C5E-9BB0-31E81F8C0ECE}" dt="2023-09-19T06:08:16.094" v="9525" actId="26606"/>
          <ac:spMkLst>
            <pc:docMk/>
            <pc:sldMk cId="2725991958" sldId="282"/>
            <ac:spMk id="7198" creationId="{FEF131A2-E574-4D95-A322-C5FF0B64E821}"/>
          </ac:spMkLst>
        </pc:spChg>
        <pc:spChg chg="add del">
          <ac:chgData name="Linda Havrdová" userId="f6dfadb668cbf357" providerId="LiveId" clId="{E04AEA6C-48F5-4C5E-9BB0-31E81F8C0ECE}" dt="2023-09-19T06:09:24.467" v="9538" actId="26606"/>
          <ac:spMkLst>
            <pc:docMk/>
            <pc:sldMk cId="2725991958" sldId="282"/>
            <ac:spMk id="7199" creationId="{F36FEC56-B33E-40ED-923C-498D3BEEEC11}"/>
          </ac:spMkLst>
        </pc:spChg>
        <pc:spChg chg="add del">
          <ac:chgData name="Linda Havrdová" userId="f6dfadb668cbf357" providerId="LiveId" clId="{E04AEA6C-48F5-4C5E-9BB0-31E81F8C0ECE}" dt="2023-09-19T06:08:16.094" v="9525" actId="26606"/>
          <ac:spMkLst>
            <pc:docMk/>
            <pc:sldMk cId="2725991958" sldId="282"/>
            <ac:spMk id="7200" creationId="{696B4F8D-F261-41C2-B0A1-B0899F667F0C}"/>
          </ac:spMkLst>
        </pc:spChg>
        <pc:spChg chg="add del">
          <ac:chgData name="Linda Havrdová" userId="f6dfadb668cbf357" providerId="LiveId" clId="{E04AEA6C-48F5-4C5E-9BB0-31E81F8C0ECE}" dt="2023-09-19T06:09:24.467" v="9538" actId="26606"/>
          <ac:spMkLst>
            <pc:docMk/>
            <pc:sldMk cId="2725991958" sldId="282"/>
            <ac:spMk id="7201" creationId="{D99B66FE-83E7-4E7B-9C00-1A61ADF87F14}"/>
          </ac:spMkLst>
        </pc:spChg>
        <pc:spChg chg="add del">
          <ac:chgData name="Linda Havrdová" userId="f6dfadb668cbf357" providerId="LiveId" clId="{E04AEA6C-48F5-4C5E-9BB0-31E81F8C0ECE}" dt="2023-09-19T06:08:16.094" v="9525" actId="26606"/>
          <ac:spMkLst>
            <pc:docMk/>
            <pc:sldMk cId="2725991958" sldId="282"/>
            <ac:spMk id="7202" creationId="{A3C7563A-4B20-4E0B-8548-374928B55F30}"/>
          </ac:spMkLst>
        </pc:spChg>
        <pc:spChg chg="add del">
          <ac:chgData name="Linda Havrdová" userId="f6dfadb668cbf357" providerId="LiveId" clId="{E04AEA6C-48F5-4C5E-9BB0-31E81F8C0ECE}" dt="2023-09-19T06:09:24.467" v="9538" actId="26606"/>
          <ac:spMkLst>
            <pc:docMk/>
            <pc:sldMk cId="2725991958" sldId="282"/>
            <ac:spMk id="7203" creationId="{7EB76DC5-F703-43FB-A5D9-A9ADE420A17F}"/>
          </ac:spMkLst>
        </pc:spChg>
        <pc:spChg chg="add del">
          <ac:chgData name="Linda Havrdová" userId="f6dfadb668cbf357" providerId="LiveId" clId="{E04AEA6C-48F5-4C5E-9BB0-31E81F8C0ECE}" dt="2023-09-19T06:08:47.437" v="9529" actId="26606"/>
          <ac:spMkLst>
            <pc:docMk/>
            <pc:sldMk cId="2725991958" sldId="282"/>
            <ac:spMk id="7204" creationId="{8A1279FC-7441-4E55-B082-2774E6316482}"/>
          </ac:spMkLst>
        </pc:spChg>
        <pc:spChg chg="add del">
          <ac:chgData name="Linda Havrdová" userId="f6dfadb668cbf357" providerId="LiveId" clId="{E04AEA6C-48F5-4C5E-9BB0-31E81F8C0ECE}" dt="2023-09-19T06:08:47.437" v="9529" actId="26606"/>
          <ac:spMkLst>
            <pc:docMk/>
            <pc:sldMk cId="2725991958" sldId="282"/>
            <ac:spMk id="7205" creationId="{71A784BF-09DB-448D-99FC-B49DFC6605D5}"/>
          </ac:spMkLst>
        </pc:spChg>
        <pc:spChg chg="add del">
          <ac:chgData name="Linda Havrdová" userId="f6dfadb668cbf357" providerId="LiveId" clId="{E04AEA6C-48F5-4C5E-9BB0-31E81F8C0ECE}" dt="2023-09-19T06:08:47.437" v="9529" actId="26606"/>
          <ac:spMkLst>
            <pc:docMk/>
            <pc:sldMk cId="2725991958" sldId="282"/>
            <ac:spMk id="7206" creationId="{917859B3-4C91-478D-929D-BB6433F90849}"/>
          </ac:spMkLst>
        </pc:spChg>
        <pc:spChg chg="add del">
          <ac:chgData name="Linda Havrdová" userId="f6dfadb668cbf357" providerId="LiveId" clId="{E04AEA6C-48F5-4C5E-9BB0-31E81F8C0ECE}" dt="2023-09-19T06:08:47.437" v="9529" actId="26606"/>
          <ac:spMkLst>
            <pc:docMk/>
            <pc:sldMk cId="2725991958" sldId="282"/>
            <ac:spMk id="7207" creationId="{6283FBD2-A663-469F-855C-06D86E3C1161}"/>
          </ac:spMkLst>
        </pc:spChg>
        <pc:spChg chg="add del mod ord">
          <ac:chgData name="Linda Havrdová" userId="f6dfadb668cbf357" providerId="LiveId" clId="{E04AEA6C-48F5-4C5E-9BB0-31E81F8C0ECE}" dt="2023-09-19T06:09:48.026" v="9540" actId="478"/>
          <ac:spMkLst>
            <pc:docMk/>
            <pc:sldMk cId="2725991958" sldId="282"/>
            <ac:spMk id="7208" creationId="{4C310609-96B8-0D2E-AA0C-6BC2B74423FC}"/>
          </ac:spMkLst>
        </pc:spChg>
        <pc:spChg chg="add del">
          <ac:chgData name="Linda Havrdová" userId="f6dfadb668cbf357" providerId="LiveId" clId="{E04AEA6C-48F5-4C5E-9BB0-31E81F8C0ECE}" dt="2023-09-19T06:09:38.905" v="9539" actId="26606"/>
          <ac:spMkLst>
            <pc:docMk/>
            <pc:sldMk cId="2725991958" sldId="282"/>
            <ac:spMk id="7210" creationId="{4C3A44BB-E01C-4AA8-B2C8-32FC346D2ED7}"/>
          </ac:spMkLst>
        </pc:spChg>
        <pc:spChg chg="add del">
          <ac:chgData name="Linda Havrdová" userId="f6dfadb668cbf357" providerId="LiveId" clId="{E04AEA6C-48F5-4C5E-9BB0-31E81F8C0ECE}" dt="2023-09-19T06:08:46.919" v="9528" actId="26606"/>
          <ac:spMkLst>
            <pc:docMk/>
            <pc:sldMk cId="2725991958" sldId="282"/>
            <ac:spMk id="7212" creationId="{34D85B6A-FF18-4EFD-BD23-77FDE89EC5A0}"/>
          </ac:spMkLst>
        </pc:spChg>
        <pc:spChg chg="add del">
          <ac:chgData name="Linda Havrdová" userId="f6dfadb668cbf357" providerId="LiveId" clId="{E04AEA6C-48F5-4C5E-9BB0-31E81F8C0ECE}" dt="2023-09-19T06:08:46.919" v="9528" actId="26606"/>
          <ac:spMkLst>
            <pc:docMk/>
            <pc:sldMk cId="2725991958" sldId="282"/>
            <ac:spMk id="7214" creationId="{E8AAB596-4870-4D7C-9F51-06F1F7367CCD}"/>
          </ac:spMkLst>
        </pc:spChg>
        <pc:spChg chg="add del">
          <ac:chgData name="Linda Havrdová" userId="f6dfadb668cbf357" providerId="LiveId" clId="{E04AEA6C-48F5-4C5E-9BB0-31E81F8C0ECE}" dt="2023-09-19T06:09:57.479" v="9541" actId="26606"/>
          <ac:spMkLst>
            <pc:docMk/>
            <pc:sldMk cId="2725991958" sldId="282"/>
            <ac:spMk id="7215" creationId="{114C78B5-EC6B-4A39-8860-705100867457}"/>
          </ac:spMkLst>
        </pc:spChg>
        <pc:grpChg chg="add del">
          <ac:chgData name="Linda Havrdová" userId="f6dfadb668cbf357" providerId="LiveId" clId="{E04AEA6C-48F5-4C5E-9BB0-31E81F8C0ECE}" dt="2023-09-19T06:09:57.479" v="9541" actId="26606"/>
          <ac:grpSpMkLst>
            <pc:docMk/>
            <pc:sldMk cId="2725991958" sldId="282"/>
            <ac:grpSpMk id="7217" creationId="{A50943B0-FDF7-4C2C-B784-9208C945A8C3}"/>
          </ac:grpSpMkLst>
        </pc:grpChg>
        <pc:picChg chg="add del mod ord">
          <ac:chgData name="Linda Havrdová" userId="f6dfadb668cbf357" providerId="LiveId" clId="{E04AEA6C-48F5-4C5E-9BB0-31E81F8C0ECE}" dt="2023-09-19T06:22:39.007" v="9858" actId="478"/>
          <ac:picMkLst>
            <pc:docMk/>
            <pc:sldMk cId="2725991958" sldId="282"/>
            <ac:picMk id="5" creationId="{09B1CC94-5D07-0D2E-765D-C0A6C076BE40}"/>
          </ac:picMkLst>
        </pc:picChg>
        <pc:picChg chg="add del mod">
          <ac:chgData name="Linda Havrdová" userId="f6dfadb668cbf357" providerId="LiveId" clId="{E04AEA6C-48F5-4C5E-9BB0-31E81F8C0ECE}" dt="2023-09-19T06:22:40.246" v="9860"/>
          <ac:picMkLst>
            <pc:docMk/>
            <pc:sldMk cId="2725991958" sldId="282"/>
            <ac:picMk id="7" creationId="{45CDED7D-DF2D-0CE6-7A3E-85DA7A5FA80F}"/>
          </ac:picMkLst>
        </pc:picChg>
        <pc:picChg chg="add del mod">
          <ac:chgData name="Linda Havrdová" userId="f6dfadb668cbf357" providerId="LiveId" clId="{E04AEA6C-48F5-4C5E-9BB0-31E81F8C0ECE}" dt="2023-09-19T06:22:38.546" v="9857"/>
          <ac:picMkLst>
            <pc:docMk/>
            <pc:sldMk cId="2725991958" sldId="282"/>
            <ac:picMk id="8" creationId="{72EA9E15-6BB7-845F-81C0-9F73D0C66520}"/>
          </ac:picMkLst>
        </pc:picChg>
        <pc:picChg chg="add del mod ord">
          <ac:chgData name="Linda Havrdová" userId="f6dfadb668cbf357" providerId="LiveId" clId="{E04AEA6C-48F5-4C5E-9BB0-31E81F8C0ECE}" dt="2023-09-19T06:08:52.376" v="9535"/>
          <ac:picMkLst>
            <pc:docMk/>
            <pc:sldMk cId="2725991958" sldId="282"/>
            <ac:picMk id="1026" creationId="{6490B164-5723-F2B8-72E8-E57DED3FDF28}"/>
          </ac:picMkLst>
        </pc:picChg>
        <pc:picChg chg="add mod">
          <ac:chgData name="Linda Havrdová" userId="f6dfadb668cbf357" providerId="LiveId" clId="{E04AEA6C-48F5-4C5E-9BB0-31E81F8C0ECE}" dt="2023-09-19T06:09:57.479" v="9541" actId="26606"/>
          <ac:picMkLst>
            <pc:docMk/>
            <pc:sldMk cId="2725991958" sldId="282"/>
            <ac:picMk id="1028" creationId="{78841ABD-B760-5046-D21F-D59301D01285}"/>
          </ac:picMkLst>
        </pc:picChg>
        <pc:picChg chg="add del mod ord">
          <ac:chgData name="Linda Havrdová" userId="f6dfadb668cbf357" providerId="LiveId" clId="{E04AEA6C-48F5-4C5E-9BB0-31E81F8C0ECE}" dt="2023-09-19T06:55:05.936" v="11299" actId="14100"/>
          <ac:picMkLst>
            <pc:docMk/>
            <pc:sldMk cId="2725991958" sldId="282"/>
            <ac:picMk id="7172" creationId="{B0F6A1FF-C674-4994-2EC6-43F561AA66F9}"/>
          </ac:picMkLst>
        </pc:picChg>
        <pc:picChg chg="add del mod ord">
          <ac:chgData name="Linda Havrdová" userId="f6dfadb668cbf357" providerId="LiveId" clId="{E04AEA6C-48F5-4C5E-9BB0-31E81F8C0ECE}" dt="2023-09-19T06:06:05.987" v="9506" actId="478"/>
          <ac:picMkLst>
            <pc:docMk/>
            <pc:sldMk cId="2725991958" sldId="282"/>
            <ac:picMk id="7174" creationId="{B25A5F36-35D0-DBA0-99AA-DEB99B6E592C}"/>
          </ac:picMkLst>
        </pc:picChg>
      </pc:sldChg>
      <pc:sldChg chg="addSp delSp modSp new del mod setBg">
        <pc:chgData name="Linda Havrdová" userId="f6dfadb668cbf357" providerId="LiveId" clId="{E04AEA6C-48F5-4C5E-9BB0-31E81F8C0ECE}" dt="2023-09-19T06:25:27.544" v="9914" actId="47"/>
        <pc:sldMkLst>
          <pc:docMk/>
          <pc:sldMk cId="1402151728" sldId="283"/>
        </pc:sldMkLst>
        <pc:spChg chg="del">
          <ac:chgData name="Linda Havrdová" userId="f6dfadb668cbf357" providerId="LiveId" clId="{E04AEA6C-48F5-4C5E-9BB0-31E81F8C0ECE}" dt="2023-09-18T20:41:29.057" v="9357" actId="478"/>
          <ac:spMkLst>
            <pc:docMk/>
            <pc:sldMk cId="1402151728" sldId="283"/>
            <ac:spMk id="2" creationId="{7DC2B4C8-127A-E1A0-2161-EF619FAF0E6C}"/>
          </ac:spMkLst>
        </pc:spChg>
        <pc:spChg chg="add del mod">
          <ac:chgData name="Linda Havrdová" userId="f6dfadb668cbf357" providerId="LiveId" clId="{E04AEA6C-48F5-4C5E-9BB0-31E81F8C0ECE}" dt="2023-09-19T06:19:55.797" v="9832" actId="21"/>
          <ac:spMkLst>
            <pc:docMk/>
            <pc:sldMk cId="1402151728" sldId="283"/>
            <ac:spMk id="2" creationId="{E553716C-E7F7-CB42-8F6E-04A1127AE8DD}"/>
          </ac:spMkLst>
        </pc:spChg>
        <pc:spChg chg="del">
          <ac:chgData name="Linda Havrdová" userId="f6dfadb668cbf357" providerId="LiveId" clId="{E04AEA6C-48F5-4C5E-9BB0-31E81F8C0ECE}" dt="2023-09-18T20:41:32.135" v="9358" actId="478"/>
          <ac:spMkLst>
            <pc:docMk/>
            <pc:sldMk cId="1402151728" sldId="283"/>
            <ac:spMk id="3" creationId="{A79A603B-D6B0-9B88-0203-A8A03430E73E}"/>
          </ac:spMkLst>
        </pc:spChg>
        <pc:spChg chg="add del mod">
          <ac:chgData name="Linda Havrdová" userId="f6dfadb668cbf357" providerId="LiveId" clId="{E04AEA6C-48F5-4C5E-9BB0-31E81F8C0ECE}" dt="2023-09-19T06:19:51.351" v="9830" actId="21"/>
          <ac:spMkLst>
            <pc:docMk/>
            <pc:sldMk cId="1402151728" sldId="283"/>
            <ac:spMk id="3" creationId="{C1BC8D23-3DA1-2E69-F2BE-4E65776958FD}"/>
          </ac:spMkLst>
        </pc:spChg>
        <pc:spChg chg="add del mod">
          <ac:chgData name="Linda Havrdová" userId="f6dfadb668cbf357" providerId="LiveId" clId="{E04AEA6C-48F5-4C5E-9BB0-31E81F8C0ECE}" dt="2023-09-19T06:23:37.898" v="9874" actId="21"/>
          <ac:spMkLst>
            <pc:docMk/>
            <pc:sldMk cId="1402151728" sldId="283"/>
            <ac:spMk id="4" creationId="{FEA882E8-4BD1-B033-6F27-CA729E2D6784}"/>
          </ac:spMkLst>
        </pc:spChg>
        <pc:spChg chg="add del mod">
          <ac:chgData name="Linda Havrdová" userId="f6dfadb668cbf357" providerId="LiveId" clId="{E04AEA6C-48F5-4C5E-9BB0-31E81F8C0ECE}" dt="2023-09-19T06:24:38.009" v="9894" actId="21"/>
          <ac:spMkLst>
            <pc:docMk/>
            <pc:sldMk cId="1402151728" sldId="283"/>
            <ac:spMk id="5" creationId="{06439E80-36A6-0C4B-7E15-86D78722EA10}"/>
          </ac:spMkLst>
        </pc:spChg>
        <pc:spChg chg="add del mod ord">
          <ac:chgData name="Linda Havrdová" userId="f6dfadb668cbf357" providerId="LiveId" clId="{E04AEA6C-48F5-4C5E-9BB0-31E81F8C0ECE}" dt="2023-09-19T06:23:53.744" v="9881" actId="21"/>
          <ac:spMkLst>
            <pc:docMk/>
            <pc:sldMk cId="1402151728" sldId="283"/>
            <ac:spMk id="6" creationId="{6F724E91-EC22-59DF-8D83-1BAC7B6620B8}"/>
          </ac:spMkLst>
        </pc:spChg>
        <pc:spChg chg="add del mod">
          <ac:chgData name="Linda Havrdová" userId="f6dfadb668cbf357" providerId="LiveId" clId="{E04AEA6C-48F5-4C5E-9BB0-31E81F8C0ECE}" dt="2023-09-19T06:24:50.750" v="9897" actId="21"/>
          <ac:spMkLst>
            <pc:docMk/>
            <pc:sldMk cId="1402151728" sldId="283"/>
            <ac:spMk id="7" creationId="{E445A692-0EFB-4D65-A980-24AE2CAAE91A}"/>
          </ac:spMkLst>
        </pc:spChg>
        <pc:spChg chg="add del">
          <ac:chgData name="Linda Havrdová" userId="f6dfadb668cbf357" providerId="LiveId" clId="{E04AEA6C-48F5-4C5E-9BB0-31E81F8C0ECE}" dt="2023-09-19T06:21:30.128" v="9842" actId="26606"/>
          <ac:spMkLst>
            <pc:docMk/>
            <pc:sldMk cId="1402151728" sldId="283"/>
            <ac:spMk id="2060" creationId="{71A784BF-09DB-448D-99FC-B49DFC6605D5}"/>
          </ac:spMkLst>
        </pc:spChg>
        <pc:spChg chg="add del">
          <ac:chgData name="Linda Havrdová" userId="f6dfadb668cbf357" providerId="LiveId" clId="{E04AEA6C-48F5-4C5E-9BB0-31E81F8C0ECE}" dt="2023-09-19T06:20:50.893" v="9836" actId="26606"/>
          <ac:spMkLst>
            <pc:docMk/>
            <pc:sldMk cId="1402151728" sldId="283"/>
            <ac:spMk id="2061" creationId="{A182D396-EC2D-4435-A2E7-2BE57CF6A1E0}"/>
          </ac:spMkLst>
        </pc:spChg>
        <pc:spChg chg="add del">
          <ac:chgData name="Linda Havrdová" userId="f6dfadb668cbf357" providerId="LiveId" clId="{E04AEA6C-48F5-4C5E-9BB0-31E81F8C0ECE}" dt="2023-09-19T06:21:30.128" v="9842" actId="26606"/>
          <ac:spMkLst>
            <pc:docMk/>
            <pc:sldMk cId="1402151728" sldId="283"/>
            <ac:spMk id="2062" creationId="{917859B3-4C91-478D-929D-BB6433F90849}"/>
          </ac:spMkLst>
        </pc:spChg>
        <pc:spChg chg="add del">
          <ac:chgData name="Linda Havrdová" userId="f6dfadb668cbf357" providerId="LiveId" clId="{E04AEA6C-48F5-4C5E-9BB0-31E81F8C0ECE}" dt="2023-09-19T06:20:50.893" v="9836" actId="26606"/>
          <ac:spMkLst>
            <pc:docMk/>
            <pc:sldMk cId="1402151728" sldId="283"/>
            <ac:spMk id="2063" creationId="{9C442097-107F-4A51-926C-ECE03FBF4D85}"/>
          </ac:spMkLst>
        </pc:spChg>
        <pc:spChg chg="add del">
          <ac:chgData name="Linda Havrdová" userId="f6dfadb668cbf357" providerId="LiveId" clId="{E04AEA6C-48F5-4C5E-9BB0-31E81F8C0ECE}" dt="2023-09-19T06:21:30.128" v="9842" actId="26606"/>
          <ac:spMkLst>
            <pc:docMk/>
            <pc:sldMk cId="1402151728" sldId="283"/>
            <ac:spMk id="2064" creationId="{6283FBD2-A663-469F-855C-06D86E3C1161}"/>
          </ac:spMkLst>
        </pc:spChg>
        <pc:spChg chg="add del">
          <ac:chgData name="Linda Havrdová" userId="f6dfadb668cbf357" providerId="LiveId" clId="{E04AEA6C-48F5-4C5E-9BB0-31E81F8C0ECE}" dt="2023-09-19T06:20:50.893" v="9836" actId="26606"/>
          <ac:spMkLst>
            <pc:docMk/>
            <pc:sldMk cId="1402151728" sldId="283"/>
            <ac:spMk id="2065" creationId="{D98DC8B9-D83E-4AB5-AF01-949432C5722C}"/>
          </ac:spMkLst>
        </pc:spChg>
        <pc:spChg chg="add del">
          <ac:chgData name="Linda Havrdová" userId="f6dfadb668cbf357" providerId="LiveId" clId="{E04AEA6C-48F5-4C5E-9BB0-31E81F8C0ECE}" dt="2023-09-19T06:21:30.128" v="9842" actId="26606"/>
          <ac:spMkLst>
            <pc:docMk/>
            <pc:sldMk cId="1402151728" sldId="283"/>
            <ac:spMk id="2066" creationId="{8A1279FC-7441-4E55-B082-2774E6316482}"/>
          </ac:spMkLst>
        </pc:spChg>
        <pc:spChg chg="add del">
          <ac:chgData name="Linda Havrdová" userId="f6dfadb668cbf357" providerId="LiveId" clId="{E04AEA6C-48F5-4C5E-9BB0-31E81F8C0ECE}" dt="2023-09-19T06:20:50.893" v="9836" actId="26606"/>
          <ac:spMkLst>
            <pc:docMk/>
            <pc:sldMk cId="1402151728" sldId="283"/>
            <ac:spMk id="2067" creationId="{802EC5B7-C0AE-4D3C-B707-D8433826774C}"/>
          </ac:spMkLst>
        </pc:spChg>
        <pc:spChg chg="add">
          <ac:chgData name="Linda Havrdová" userId="f6dfadb668cbf357" providerId="LiveId" clId="{E04AEA6C-48F5-4C5E-9BB0-31E81F8C0ECE}" dt="2023-09-19T06:21:40.324" v="9843" actId="26606"/>
          <ac:spMkLst>
            <pc:docMk/>
            <pc:sldMk cId="1402151728" sldId="283"/>
            <ac:spMk id="2068" creationId="{CE56A029-D803-47A2-B79C-4527891BE671}"/>
          </ac:spMkLst>
        </pc:spChg>
        <pc:spChg chg="add del">
          <ac:chgData name="Linda Havrdová" userId="f6dfadb668cbf357" providerId="LiveId" clId="{E04AEA6C-48F5-4C5E-9BB0-31E81F8C0ECE}" dt="2023-09-19T06:20:50.893" v="9836" actId="26606"/>
          <ac:spMkLst>
            <pc:docMk/>
            <pc:sldMk cId="1402151728" sldId="283"/>
            <ac:spMk id="2069" creationId="{94A54E01-9402-4E71-8FCF-C87CD60A0CB8}"/>
          </ac:spMkLst>
        </pc:spChg>
        <pc:spChg chg="add">
          <ac:chgData name="Linda Havrdová" userId="f6dfadb668cbf357" providerId="LiveId" clId="{E04AEA6C-48F5-4C5E-9BB0-31E81F8C0ECE}" dt="2023-09-19T06:21:40.324" v="9843" actId="26606"/>
          <ac:spMkLst>
            <pc:docMk/>
            <pc:sldMk cId="1402151728" sldId="283"/>
            <ac:spMk id="2070" creationId="{51D96995-5226-4718-9475-B918D16CF1EF}"/>
          </ac:spMkLst>
        </pc:spChg>
        <pc:spChg chg="add del">
          <ac:chgData name="Linda Havrdová" userId="f6dfadb668cbf357" providerId="LiveId" clId="{E04AEA6C-48F5-4C5E-9BB0-31E81F8C0ECE}" dt="2023-09-19T06:21:29.223" v="9841" actId="26606"/>
          <ac:spMkLst>
            <pc:docMk/>
            <pc:sldMk cId="1402151728" sldId="283"/>
            <ac:spMk id="2071" creationId="{D4A147F1-9FD9-4A8C-B704-F73CCD6F5871}"/>
          </ac:spMkLst>
        </pc:spChg>
        <pc:spChg chg="add">
          <ac:chgData name="Linda Havrdová" userId="f6dfadb668cbf357" providerId="LiveId" clId="{E04AEA6C-48F5-4C5E-9BB0-31E81F8C0ECE}" dt="2023-09-19T06:21:40.324" v="9843" actId="26606"/>
          <ac:spMkLst>
            <pc:docMk/>
            <pc:sldMk cId="1402151728" sldId="283"/>
            <ac:spMk id="2072" creationId="{3D7B82C1-B831-4DDE-BDF4-2C767EB4930E}"/>
          </ac:spMkLst>
        </pc:spChg>
        <pc:spChg chg="add">
          <ac:chgData name="Linda Havrdová" userId="f6dfadb668cbf357" providerId="LiveId" clId="{E04AEA6C-48F5-4C5E-9BB0-31E81F8C0ECE}" dt="2023-09-19T06:21:40.324" v="9843" actId="26606"/>
          <ac:spMkLst>
            <pc:docMk/>
            <pc:sldMk cId="1402151728" sldId="283"/>
            <ac:spMk id="2074" creationId="{22EB6291-5B14-4134-B234-BE224349EF28}"/>
          </ac:spMkLst>
        </pc:spChg>
        <pc:spChg chg="add del">
          <ac:chgData name="Linda Havrdová" userId="f6dfadb668cbf357" providerId="LiveId" clId="{E04AEA6C-48F5-4C5E-9BB0-31E81F8C0ECE}" dt="2023-09-19T06:21:29.223" v="9841" actId="26606"/>
          <ac:spMkLst>
            <pc:docMk/>
            <pc:sldMk cId="1402151728" sldId="283"/>
            <ac:spMk id="2075" creationId="{EAD26B3D-BC93-4B80-BC43-54B858DE35E0}"/>
          </ac:spMkLst>
        </pc:spChg>
        <pc:spChg chg="add">
          <ac:chgData name="Linda Havrdová" userId="f6dfadb668cbf357" providerId="LiveId" clId="{E04AEA6C-48F5-4C5E-9BB0-31E81F8C0ECE}" dt="2023-09-19T06:21:40.324" v="9843" actId="26606"/>
          <ac:spMkLst>
            <pc:docMk/>
            <pc:sldMk cId="1402151728" sldId="283"/>
            <ac:spMk id="2076" creationId="{97A57860-4E75-47A2-A2FB-36FAA8979E17}"/>
          </ac:spMkLst>
        </pc:spChg>
        <pc:spChg chg="add">
          <ac:chgData name="Linda Havrdová" userId="f6dfadb668cbf357" providerId="LiveId" clId="{E04AEA6C-48F5-4C5E-9BB0-31E81F8C0ECE}" dt="2023-09-19T06:21:40.324" v="9843" actId="26606"/>
          <ac:spMkLst>
            <pc:docMk/>
            <pc:sldMk cId="1402151728" sldId="283"/>
            <ac:spMk id="2077" creationId="{FADADC7F-B4F8-4013-B67D-463D600E83A0}"/>
          </ac:spMkLst>
        </pc:spChg>
        <pc:spChg chg="add">
          <ac:chgData name="Linda Havrdová" userId="f6dfadb668cbf357" providerId="LiveId" clId="{E04AEA6C-48F5-4C5E-9BB0-31E81F8C0ECE}" dt="2023-09-19T06:21:40.324" v="9843" actId="26606"/>
          <ac:spMkLst>
            <pc:docMk/>
            <pc:sldMk cId="1402151728" sldId="283"/>
            <ac:spMk id="2078" creationId="{3A8657D3-FF5C-4E4D-BF2D-FA413B67CF65}"/>
          </ac:spMkLst>
        </pc:spChg>
        <pc:picChg chg="add del mod ord">
          <ac:chgData name="Linda Havrdová" userId="f6dfadb668cbf357" providerId="LiveId" clId="{E04AEA6C-48F5-4C5E-9BB0-31E81F8C0ECE}" dt="2023-09-19T06:22:53.742" v="9866" actId="21"/>
          <ac:picMkLst>
            <pc:docMk/>
            <pc:sldMk cId="1402151728" sldId="283"/>
            <ac:picMk id="2050" creationId="{E0E39155-16C2-AAD7-F6C7-38D4F1EDED14}"/>
          </ac:picMkLst>
        </pc:picChg>
        <pc:picChg chg="add del mod">
          <ac:chgData name="Linda Havrdová" userId="f6dfadb668cbf357" providerId="LiveId" clId="{E04AEA6C-48F5-4C5E-9BB0-31E81F8C0ECE}" dt="2023-09-19T06:19:19.676" v="9804"/>
          <ac:picMkLst>
            <pc:docMk/>
            <pc:sldMk cId="1402151728" sldId="283"/>
            <ac:picMk id="2052" creationId="{33818CC7-C72C-8222-EF93-42A288B1A9ED}"/>
          </ac:picMkLst>
        </pc:picChg>
        <pc:picChg chg="add del mod ord">
          <ac:chgData name="Linda Havrdová" userId="f6dfadb668cbf357" providerId="LiveId" clId="{E04AEA6C-48F5-4C5E-9BB0-31E81F8C0ECE}" dt="2023-09-19T06:22:39.545" v="9859" actId="21"/>
          <ac:picMkLst>
            <pc:docMk/>
            <pc:sldMk cId="1402151728" sldId="283"/>
            <ac:picMk id="2054" creationId="{62C0D955-2F46-311F-1D60-A384433DD3D6}"/>
          </ac:picMkLst>
        </pc:picChg>
        <pc:picChg chg="add del mod">
          <ac:chgData name="Linda Havrdová" userId="f6dfadb668cbf357" providerId="LiveId" clId="{E04AEA6C-48F5-4C5E-9BB0-31E81F8C0ECE}" dt="2023-09-19T06:20:51.499" v="9837"/>
          <ac:picMkLst>
            <pc:docMk/>
            <pc:sldMk cId="1402151728" sldId="283"/>
            <ac:picMk id="2056" creationId="{D9B8D83B-376C-A24C-D550-FB671CB4FD50}"/>
          </ac:picMkLst>
        </pc:picChg>
        <pc:picChg chg="add del mod ord">
          <ac:chgData name="Linda Havrdová" userId="f6dfadb668cbf357" providerId="LiveId" clId="{E04AEA6C-48F5-4C5E-9BB0-31E81F8C0ECE}" dt="2023-09-19T06:22:22.582" v="9851" actId="21"/>
          <ac:picMkLst>
            <pc:docMk/>
            <pc:sldMk cId="1402151728" sldId="283"/>
            <ac:picMk id="2058" creationId="{461D38C0-F87C-A39E-186D-8208BE48AC9B}"/>
          </ac:picMkLst>
        </pc:picChg>
        <pc:picChg chg="add del">
          <ac:chgData name="Linda Havrdová" userId="f6dfadb668cbf357" providerId="LiveId" clId="{E04AEA6C-48F5-4C5E-9BB0-31E81F8C0ECE}" dt="2023-09-19T06:21:29.223" v="9841" actId="26606"/>
          <ac:picMkLst>
            <pc:docMk/>
            <pc:sldMk cId="1402151728" sldId="283"/>
            <ac:picMk id="2073" creationId="{5F8F69AD-D24F-4B8B-938D-75DCB1A43630}"/>
          </ac:picMkLst>
        </pc:picChg>
      </pc:sldChg>
      <pc:sldChg chg="addSp delSp modSp add mod setBg">
        <pc:chgData name="Linda Havrdová" userId="f6dfadb668cbf357" providerId="LiveId" clId="{E04AEA6C-48F5-4C5E-9BB0-31E81F8C0ECE}" dt="2023-09-19T06:26:09.564" v="9975" actId="1076"/>
        <pc:sldMkLst>
          <pc:docMk/>
          <pc:sldMk cId="3640552067" sldId="284"/>
        </pc:sldMkLst>
        <pc:spChg chg="del">
          <ac:chgData name="Linda Havrdová" userId="f6dfadb668cbf357" providerId="LiveId" clId="{E04AEA6C-48F5-4C5E-9BB0-31E81F8C0ECE}" dt="2023-09-19T06:22:05.650" v="9845" actId="478"/>
          <ac:spMkLst>
            <pc:docMk/>
            <pc:sldMk cId="3640552067" sldId="284"/>
            <ac:spMk id="2" creationId="{9FEB0ABC-50DC-1BEA-F866-375FEB308A65}"/>
          </ac:spMkLst>
        </pc:spChg>
        <pc:spChg chg="del">
          <ac:chgData name="Linda Havrdová" userId="f6dfadb668cbf357" providerId="LiveId" clId="{E04AEA6C-48F5-4C5E-9BB0-31E81F8C0ECE}" dt="2023-09-19T06:22:15.216" v="9849" actId="21"/>
          <ac:spMkLst>
            <pc:docMk/>
            <pc:sldMk cId="3640552067" sldId="284"/>
            <ac:spMk id="4" creationId="{DD524FF3-791F-E7F6-2C74-9DD098442FF5}"/>
          </ac:spMkLst>
        </pc:spChg>
        <pc:spChg chg="del">
          <ac:chgData name="Linda Havrdová" userId="f6dfadb668cbf357" providerId="LiveId" clId="{E04AEA6C-48F5-4C5E-9BB0-31E81F8C0ECE}" dt="2023-09-19T06:22:10.633" v="9847" actId="21"/>
          <ac:spMkLst>
            <pc:docMk/>
            <pc:sldMk cId="3640552067" sldId="284"/>
            <ac:spMk id="6" creationId="{975C75F3-AB45-88CC-E3F1-41CC5261D384}"/>
          </ac:spMkLst>
        </pc:spChg>
        <pc:spChg chg="add del mod">
          <ac:chgData name="Linda Havrdová" userId="f6dfadb668cbf357" providerId="LiveId" clId="{E04AEA6C-48F5-4C5E-9BB0-31E81F8C0ECE}" dt="2023-09-19T06:22:08.290" v="9846" actId="478"/>
          <ac:spMkLst>
            <pc:docMk/>
            <pc:sldMk cId="3640552067" sldId="284"/>
            <ac:spMk id="7" creationId="{9BF8FA16-E911-1B5F-C498-FEAD372A70EE}"/>
          </ac:spMkLst>
        </pc:spChg>
        <pc:spChg chg="add mod">
          <ac:chgData name="Linda Havrdová" userId="f6dfadb668cbf357" providerId="LiveId" clId="{E04AEA6C-48F5-4C5E-9BB0-31E81F8C0ECE}" dt="2023-09-19T06:26:09.564" v="9975" actId="1076"/>
          <ac:spMkLst>
            <pc:docMk/>
            <pc:sldMk cId="3640552067" sldId="284"/>
            <ac:spMk id="10" creationId="{C66CF43F-CD25-F9C9-C9F8-07F087337D13}"/>
          </ac:spMkLst>
        </pc:spChg>
        <pc:spChg chg="add mod">
          <ac:chgData name="Linda Havrdová" userId="f6dfadb668cbf357" providerId="LiveId" clId="{E04AEA6C-48F5-4C5E-9BB0-31E81F8C0ECE}" dt="2023-09-19T06:24:33.003" v="9893" actId="1076"/>
          <ac:spMkLst>
            <pc:docMk/>
            <pc:sldMk cId="3640552067" sldId="284"/>
            <ac:spMk id="11" creationId="{82377001-8E61-5A4C-48B0-B6E589CBE4BB}"/>
          </ac:spMkLst>
        </pc:spChg>
        <pc:spChg chg="add del mod">
          <ac:chgData name="Linda Havrdová" userId="f6dfadb668cbf357" providerId="LiveId" clId="{E04AEA6C-48F5-4C5E-9BB0-31E81F8C0ECE}" dt="2023-09-19T06:24:57.689" v="9900" actId="21"/>
          <ac:spMkLst>
            <pc:docMk/>
            <pc:sldMk cId="3640552067" sldId="284"/>
            <ac:spMk id="12" creationId="{E23E2701-4A77-69B9-87BA-42126ADFA39A}"/>
          </ac:spMkLst>
        </pc:spChg>
        <pc:spChg chg="add mod">
          <ac:chgData name="Linda Havrdová" userId="f6dfadb668cbf357" providerId="LiveId" clId="{E04AEA6C-48F5-4C5E-9BB0-31E81F8C0ECE}" dt="2023-09-19T06:24:54.271" v="9899" actId="1076"/>
          <ac:spMkLst>
            <pc:docMk/>
            <pc:sldMk cId="3640552067" sldId="284"/>
            <ac:spMk id="13" creationId="{A53A5760-6A06-30B2-7AE2-C0E1DB488930}"/>
          </ac:spMkLst>
        </pc:spChg>
        <pc:spChg chg="add mod">
          <ac:chgData name="Linda Havrdová" userId="f6dfadb668cbf357" providerId="LiveId" clId="{E04AEA6C-48F5-4C5E-9BB0-31E81F8C0ECE}" dt="2023-09-19T06:24:59.088" v="9901"/>
          <ac:spMkLst>
            <pc:docMk/>
            <pc:sldMk cId="3640552067" sldId="284"/>
            <ac:spMk id="14" creationId="{0F565170-2687-D8DA-D192-53501F5EACBC}"/>
          </ac:spMkLst>
        </pc:spChg>
        <pc:spChg chg="add mod">
          <ac:chgData name="Linda Havrdová" userId="f6dfadb668cbf357" providerId="LiveId" clId="{E04AEA6C-48F5-4C5E-9BB0-31E81F8C0ECE}" dt="2023-09-19T06:25:13.863" v="9913" actId="1076"/>
          <ac:spMkLst>
            <pc:docMk/>
            <pc:sldMk cId="3640552067" sldId="284"/>
            <ac:spMk id="15" creationId="{B3D83896-1FA5-0570-3E7A-885EEC378E1C}"/>
          </ac:spMkLst>
        </pc:spChg>
        <pc:picChg chg="del">
          <ac:chgData name="Linda Havrdová" userId="f6dfadb668cbf357" providerId="LiveId" clId="{E04AEA6C-48F5-4C5E-9BB0-31E81F8C0ECE}" dt="2023-09-19T06:22:49.316" v="9865" actId="478"/>
          <ac:picMkLst>
            <pc:docMk/>
            <pc:sldMk cId="3640552067" sldId="284"/>
            <ac:picMk id="5" creationId="{09B1CC94-5D07-0D2E-765D-C0A6C076BE40}"/>
          </ac:picMkLst>
        </pc:picChg>
        <pc:picChg chg="add mod ord">
          <ac:chgData name="Linda Havrdová" userId="f6dfadb668cbf357" providerId="LiveId" clId="{E04AEA6C-48F5-4C5E-9BB0-31E81F8C0ECE}" dt="2023-09-19T06:24:25.056" v="9891" actId="1076"/>
          <ac:picMkLst>
            <pc:docMk/>
            <pc:sldMk cId="3640552067" sldId="284"/>
            <ac:picMk id="8" creationId="{5E290BB5-45FA-0E36-0FD9-AEE0E65FFA69}"/>
          </ac:picMkLst>
        </pc:picChg>
        <pc:picChg chg="add mod ord">
          <ac:chgData name="Linda Havrdová" userId="f6dfadb668cbf357" providerId="LiveId" clId="{E04AEA6C-48F5-4C5E-9BB0-31E81F8C0ECE}" dt="2023-09-19T06:24:23.587" v="9890" actId="1076"/>
          <ac:picMkLst>
            <pc:docMk/>
            <pc:sldMk cId="3640552067" sldId="284"/>
            <ac:picMk id="9" creationId="{E5696B00-E4D8-BE36-B6A0-037D5B7A4DE5}"/>
          </ac:picMkLst>
        </pc:picChg>
        <pc:picChg chg="del">
          <ac:chgData name="Linda Havrdová" userId="f6dfadb668cbf357" providerId="LiveId" clId="{E04AEA6C-48F5-4C5E-9BB0-31E81F8C0ECE}" dt="2023-09-19T06:22:59.498" v="9869" actId="478"/>
          <ac:picMkLst>
            <pc:docMk/>
            <pc:sldMk cId="3640552067" sldId="284"/>
            <ac:picMk id="1028" creationId="{78841ABD-B760-5046-D21F-D59301D01285}"/>
          </ac:picMkLst>
        </pc:picChg>
        <pc:picChg chg="add mod">
          <ac:chgData name="Linda Havrdová" userId="f6dfadb668cbf357" providerId="LiveId" clId="{E04AEA6C-48F5-4C5E-9BB0-31E81F8C0ECE}" dt="2023-09-19T06:24:27.118" v="9892" actId="1076"/>
          <ac:picMkLst>
            <pc:docMk/>
            <pc:sldMk cId="3640552067" sldId="284"/>
            <ac:picMk id="3074" creationId="{51C49319-CF7C-A0E1-FF32-E61593348260}"/>
          </ac:picMkLst>
        </pc:picChg>
        <pc:picChg chg="del">
          <ac:chgData name="Linda Havrdová" userId="f6dfadb668cbf357" providerId="LiveId" clId="{E04AEA6C-48F5-4C5E-9BB0-31E81F8C0ECE}" dt="2023-09-19T06:22:44.309" v="9862" actId="478"/>
          <ac:picMkLst>
            <pc:docMk/>
            <pc:sldMk cId="3640552067" sldId="284"/>
            <ac:picMk id="7172" creationId="{B0F6A1FF-C674-4994-2EC6-43F561AA66F9}"/>
          </ac:picMkLst>
        </pc:picChg>
      </pc:sldChg>
      <pc:sldChg chg="addSp delSp modSp new mod setBg">
        <pc:chgData name="Linda Havrdová" userId="f6dfadb668cbf357" providerId="LiveId" clId="{E04AEA6C-48F5-4C5E-9BB0-31E81F8C0ECE}" dt="2023-09-19T06:27:42.784" v="10021" actId="1076"/>
        <pc:sldMkLst>
          <pc:docMk/>
          <pc:sldMk cId="3220162970" sldId="285"/>
        </pc:sldMkLst>
        <pc:spChg chg="mod">
          <ac:chgData name="Linda Havrdová" userId="f6dfadb668cbf357" providerId="LiveId" clId="{E04AEA6C-48F5-4C5E-9BB0-31E81F8C0ECE}" dt="2023-09-19T06:27:40.787" v="10020" actId="1076"/>
          <ac:spMkLst>
            <pc:docMk/>
            <pc:sldMk cId="3220162970" sldId="285"/>
            <ac:spMk id="2" creationId="{67AEE615-1D6F-1345-E0CA-F3AFCA0DA234}"/>
          </ac:spMkLst>
        </pc:spChg>
        <pc:spChg chg="del mod">
          <ac:chgData name="Linda Havrdová" userId="f6dfadb668cbf357" providerId="LiveId" clId="{E04AEA6C-48F5-4C5E-9BB0-31E81F8C0ECE}" dt="2023-09-19T06:27:22.771" v="9985" actId="478"/>
          <ac:spMkLst>
            <pc:docMk/>
            <pc:sldMk cId="3220162970" sldId="285"/>
            <ac:spMk id="3" creationId="{040EFB6A-EC45-C6BE-F530-536A5FE75736}"/>
          </ac:spMkLst>
        </pc:spChg>
        <pc:spChg chg="add">
          <ac:chgData name="Linda Havrdová" userId="f6dfadb668cbf357" providerId="LiveId" clId="{E04AEA6C-48F5-4C5E-9BB0-31E81F8C0ECE}" dt="2023-09-19T06:27:18.567" v="9984" actId="26606"/>
          <ac:spMkLst>
            <pc:docMk/>
            <pc:sldMk cId="3220162970" sldId="285"/>
            <ac:spMk id="9" creationId="{1A95671B-3CC6-4792-9114-B74FAEA224E6}"/>
          </ac:spMkLst>
        </pc:spChg>
        <pc:picChg chg="add mod">
          <ac:chgData name="Linda Havrdová" userId="f6dfadb668cbf357" providerId="LiveId" clId="{E04AEA6C-48F5-4C5E-9BB0-31E81F8C0ECE}" dt="2023-09-19T06:27:42.784" v="10021" actId="1076"/>
          <ac:picMkLst>
            <pc:docMk/>
            <pc:sldMk cId="3220162970" sldId="285"/>
            <ac:picMk id="4" creationId="{39BD695E-FD8B-C204-0979-52CE8D3D808B}"/>
          </ac:picMkLst>
        </pc:picChg>
      </pc:sldChg>
      <pc:sldChg chg="addSp delSp modSp new mod setBg">
        <pc:chgData name="Linda Havrdová" userId="f6dfadb668cbf357" providerId="LiveId" clId="{E04AEA6C-48F5-4C5E-9BB0-31E81F8C0ECE}" dt="2023-09-20T07:57:25.842" v="11650" actId="1076"/>
        <pc:sldMkLst>
          <pc:docMk/>
          <pc:sldMk cId="2214446049" sldId="286"/>
        </pc:sldMkLst>
        <pc:spChg chg="del">
          <ac:chgData name="Linda Havrdová" userId="f6dfadb668cbf357" providerId="LiveId" clId="{E04AEA6C-48F5-4C5E-9BB0-31E81F8C0ECE}" dt="2023-09-19T06:28:42.693" v="10025" actId="478"/>
          <ac:spMkLst>
            <pc:docMk/>
            <pc:sldMk cId="2214446049" sldId="286"/>
            <ac:spMk id="2" creationId="{0519F142-9802-09A3-79C5-3ADB306788A1}"/>
          </ac:spMkLst>
        </pc:spChg>
        <pc:spChg chg="del">
          <ac:chgData name="Linda Havrdová" userId="f6dfadb668cbf357" providerId="LiveId" clId="{E04AEA6C-48F5-4C5E-9BB0-31E81F8C0ECE}" dt="2023-09-19T06:28:45.445" v="10026" actId="478"/>
          <ac:spMkLst>
            <pc:docMk/>
            <pc:sldMk cId="2214446049" sldId="286"/>
            <ac:spMk id="3" creationId="{4DCC833F-C29D-0796-9EFC-CAFE14803195}"/>
          </ac:spMkLst>
        </pc:spChg>
        <pc:spChg chg="add mod ord">
          <ac:chgData name="Linda Havrdová" userId="f6dfadb668cbf357" providerId="LiveId" clId="{E04AEA6C-48F5-4C5E-9BB0-31E81F8C0ECE}" dt="2023-09-20T07:57:25.842" v="11650" actId="1076"/>
          <ac:spMkLst>
            <pc:docMk/>
            <pc:sldMk cId="2214446049" sldId="286"/>
            <ac:spMk id="4" creationId="{CF9EA91E-51DB-5D0A-2911-6A5F15DAE62A}"/>
          </ac:spMkLst>
        </pc:spChg>
        <pc:spChg chg="add mod ord">
          <ac:chgData name="Linda Havrdová" userId="f6dfadb668cbf357" providerId="LiveId" clId="{E04AEA6C-48F5-4C5E-9BB0-31E81F8C0ECE}" dt="2023-09-20T07:57:22.928" v="11649" actId="1076"/>
          <ac:spMkLst>
            <pc:docMk/>
            <pc:sldMk cId="2214446049" sldId="286"/>
            <ac:spMk id="5" creationId="{19486A9F-2CEB-615F-4C69-5639D4E96274}"/>
          </ac:spMkLst>
        </pc:spChg>
        <pc:spChg chg="add del">
          <ac:chgData name="Linda Havrdová" userId="f6dfadb668cbf357" providerId="LiveId" clId="{E04AEA6C-48F5-4C5E-9BB0-31E81F8C0ECE}" dt="2023-09-19T06:30:06.456" v="10051" actId="26606"/>
          <ac:spMkLst>
            <pc:docMk/>
            <pc:sldMk cId="2214446049" sldId="286"/>
            <ac:spMk id="4100" creationId="{F13C74B1-5B17-4795-BED0-7140497B445A}"/>
          </ac:spMkLst>
        </pc:spChg>
        <pc:spChg chg="add del">
          <ac:chgData name="Linda Havrdová" userId="f6dfadb668cbf357" providerId="LiveId" clId="{E04AEA6C-48F5-4C5E-9BB0-31E81F8C0ECE}" dt="2023-09-19T06:30:06.456" v="10051" actId="26606"/>
          <ac:spMkLst>
            <pc:docMk/>
            <pc:sldMk cId="2214446049" sldId="286"/>
            <ac:spMk id="4101" creationId="{D4974D33-8DC5-464E-8C6D-BE58F0669C17}"/>
          </ac:spMkLst>
        </pc:spChg>
        <pc:spChg chg="add del">
          <ac:chgData name="Linda Havrdová" userId="f6dfadb668cbf357" providerId="LiveId" clId="{E04AEA6C-48F5-4C5E-9BB0-31E81F8C0ECE}" dt="2023-09-19T06:29:53.130" v="10049" actId="26606"/>
          <ac:spMkLst>
            <pc:docMk/>
            <pc:sldMk cId="2214446049" sldId="286"/>
            <ac:spMk id="4103" creationId="{04812C46-200A-4DEB-A05E-3ED6C68C2387}"/>
          </ac:spMkLst>
        </pc:spChg>
        <pc:spChg chg="add del">
          <ac:chgData name="Linda Havrdová" userId="f6dfadb668cbf357" providerId="LiveId" clId="{E04AEA6C-48F5-4C5E-9BB0-31E81F8C0ECE}" dt="2023-09-19T06:29:53.130" v="10049" actId="26606"/>
          <ac:spMkLst>
            <pc:docMk/>
            <pc:sldMk cId="2214446049" sldId="286"/>
            <ac:spMk id="4105" creationId="{D1EA859B-E555-4109-94F3-6700E046E008}"/>
          </ac:spMkLst>
        </pc:spChg>
        <pc:spChg chg="add del">
          <ac:chgData name="Linda Havrdová" userId="f6dfadb668cbf357" providerId="LiveId" clId="{E04AEA6C-48F5-4C5E-9BB0-31E81F8C0ECE}" dt="2023-09-20T07:56:03.376" v="11634" actId="26606"/>
          <ac:spMkLst>
            <pc:docMk/>
            <pc:sldMk cId="2214446049" sldId="286"/>
            <ac:spMk id="4107" creationId="{9F79630B-0F0B-446E-A637-38FA8F61D10E}"/>
          </ac:spMkLst>
        </pc:spChg>
        <pc:spChg chg="add del">
          <ac:chgData name="Linda Havrdová" userId="f6dfadb668cbf357" providerId="LiveId" clId="{E04AEA6C-48F5-4C5E-9BB0-31E81F8C0ECE}" dt="2023-09-20T07:56:03.376" v="11634" actId="26606"/>
          <ac:spMkLst>
            <pc:docMk/>
            <pc:sldMk cId="2214446049" sldId="286"/>
            <ac:spMk id="4109" creationId="{B3437C99-FC8E-4311-B48A-F0C4C329B154}"/>
          </ac:spMkLst>
        </pc:spChg>
        <pc:spChg chg="add del">
          <ac:chgData name="Linda Havrdová" userId="f6dfadb668cbf357" providerId="LiveId" clId="{E04AEA6C-48F5-4C5E-9BB0-31E81F8C0ECE}" dt="2023-09-20T07:56:16.079" v="11635" actId="26606"/>
          <ac:spMkLst>
            <pc:docMk/>
            <pc:sldMk cId="2214446049" sldId="286"/>
            <ac:spMk id="5127" creationId="{129F4FEF-3F4E-4042-8E6D-C24E201FB31A}"/>
          </ac:spMkLst>
        </pc:spChg>
        <pc:spChg chg="add del">
          <ac:chgData name="Linda Havrdová" userId="f6dfadb668cbf357" providerId="LiveId" clId="{E04AEA6C-48F5-4C5E-9BB0-31E81F8C0ECE}" dt="2023-09-20T07:56:29.127" v="11636" actId="26606"/>
          <ac:spMkLst>
            <pc:docMk/>
            <pc:sldMk cId="2214446049" sldId="286"/>
            <ac:spMk id="5132" creationId="{21AC6A30-4F22-4C0F-B278-19C5B8A80C55}"/>
          </ac:spMkLst>
        </pc:spChg>
        <pc:spChg chg="add del">
          <ac:chgData name="Linda Havrdová" userId="f6dfadb668cbf357" providerId="LiveId" clId="{E04AEA6C-48F5-4C5E-9BB0-31E81F8C0ECE}" dt="2023-09-20T07:56:29.127" v="11636" actId="26606"/>
          <ac:spMkLst>
            <pc:docMk/>
            <pc:sldMk cId="2214446049" sldId="286"/>
            <ac:spMk id="5134" creationId="{BB4335AD-65B1-44E4-90AF-264024FE4BD2}"/>
          </ac:spMkLst>
        </pc:spChg>
        <pc:spChg chg="add">
          <ac:chgData name="Linda Havrdová" userId="f6dfadb668cbf357" providerId="LiveId" clId="{E04AEA6C-48F5-4C5E-9BB0-31E81F8C0ECE}" dt="2023-09-20T07:56:29.127" v="11636" actId="26606"/>
          <ac:spMkLst>
            <pc:docMk/>
            <pc:sldMk cId="2214446049" sldId="286"/>
            <ac:spMk id="5139" creationId="{639C3025-4784-4B16-914D-CCFC3E83354D}"/>
          </ac:spMkLst>
        </pc:spChg>
        <pc:spChg chg="add">
          <ac:chgData name="Linda Havrdová" userId="f6dfadb668cbf357" providerId="LiveId" clId="{E04AEA6C-48F5-4C5E-9BB0-31E81F8C0ECE}" dt="2023-09-20T07:56:29.127" v="11636" actId="26606"/>
          <ac:spMkLst>
            <pc:docMk/>
            <pc:sldMk cId="2214446049" sldId="286"/>
            <ac:spMk id="5141" creationId="{0AD20437-C88A-4F45-9C6D-DA32B29A4D1B}"/>
          </ac:spMkLst>
        </pc:spChg>
        <pc:picChg chg="add mod ord">
          <ac:chgData name="Linda Havrdová" userId="f6dfadb668cbf357" providerId="LiveId" clId="{E04AEA6C-48F5-4C5E-9BB0-31E81F8C0ECE}" dt="2023-09-20T07:56:29.127" v="11636" actId="26606"/>
          <ac:picMkLst>
            <pc:docMk/>
            <pc:sldMk cId="2214446049" sldId="286"/>
            <ac:picMk id="2" creationId="{5D4EA179-7A32-0975-E381-B03F73A3448B}"/>
          </ac:picMkLst>
        </pc:picChg>
        <pc:picChg chg="add del">
          <ac:chgData name="Linda Havrdová" userId="f6dfadb668cbf357" providerId="LiveId" clId="{E04AEA6C-48F5-4C5E-9BB0-31E81F8C0ECE}" dt="2023-09-19T06:31:31.895" v="10058" actId="478"/>
          <ac:picMkLst>
            <pc:docMk/>
            <pc:sldMk cId="2214446049" sldId="286"/>
            <ac:picMk id="6" creationId="{5DBAF998-A6BF-7628-99C7-53F6867F4F79}"/>
          </ac:picMkLst>
        </pc:picChg>
        <pc:picChg chg="add del mod">
          <ac:chgData name="Linda Havrdová" userId="f6dfadb668cbf357" providerId="LiveId" clId="{E04AEA6C-48F5-4C5E-9BB0-31E81F8C0ECE}" dt="2023-09-20T07:55:44.022" v="11633" actId="21"/>
          <ac:picMkLst>
            <pc:docMk/>
            <pc:sldMk cId="2214446049" sldId="286"/>
            <ac:picMk id="8" creationId="{58C34E5A-479C-E149-5345-7CA1C586FB7C}"/>
          </ac:picMkLst>
        </pc:picChg>
        <pc:picChg chg="add del mod modCrop">
          <ac:chgData name="Linda Havrdová" userId="f6dfadb668cbf357" providerId="LiveId" clId="{E04AEA6C-48F5-4C5E-9BB0-31E81F8C0ECE}" dt="2023-09-19T06:45:44.640" v="10823" actId="478"/>
          <ac:picMkLst>
            <pc:docMk/>
            <pc:sldMk cId="2214446049" sldId="286"/>
            <ac:picMk id="10" creationId="{5F23C2A3-8733-B7F0-DEAB-84323EBAC79A}"/>
          </ac:picMkLst>
        </pc:picChg>
        <pc:picChg chg="add del mod ord">
          <ac:chgData name="Linda Havrdová" userId="f6dfadb668cbf357" providerId="LiveId" clId="{E04AEA6C-48F5-4C5E-9BB0-31E81F8C0ECE}" dt="2023-09-19T06:30:53.497" v="10056" actId="478"/>
          <ac:picMkLst>
            <pc:docMk/>
            <pc:sldMk cId="2214446049" sldId="286"/>
            <ac:picMk id="4098" creationId="{AF77135B-9738-1E20-63C1-02193B976642}"/>
          </ac:picMkLst>
        </pc:picChg>
        <pc:picChg chg="add del mod">
          <ac:chgData name="Linda Havrdová" userId="f6dfadb668cbf357" providerId="LiveId" clId="{E04AEA6C-48F5-4C5E-9BB0-31E81F8C0ECE}" dt="2023-09-20T07:55:37.453" v="11631" actId="21"/>
          <ac:picMkLst>
            <pc:docMk/>
            <pc:sldMk cId="2214446049" sldId="286"/>
            <ac:picMk id="4102" creationId="{0B15B887-A59B-C5E3-F63B-2956526B0CC7}"/>
          </ac:picMkLst>
        </pc:picChg>
        <pc:picChg chg="add mod ord">
          <ac:chgData name="Linda Havrdová" userId="f6dfadb668cbf357" providerId="LiveId" clId="{E04AEA6C-48F5-4C5E-9BB0-31E81F8C0ECE}" dt="2023-09-20T07:56:29.127" v="11636" actId="26606"/>
          <ac:picMkLst>
            <pc:docMk/>
            <pc:sldMk cId="2214446049" sldId="286"/>
            <ac:picMk id="5122" creationId="{BEF7CD09-7E46-7262-0741-2D5C79002181}"/>
          </ac:picMkLst>
        </pc:picChg>
        <pc:picChg chg="add mod">
          <ac:chgData name="Linda Havrdová" userId="f6dfadb668cbf357" providerId="LiveId" clId="{E04AEA6C-48F5-4C5E-9BB0-31E81F8C0ECE}" dt="2023-09-20T07:57:17.812" v="11648" actId="1076"/>
          <ac:picMkLst>
            <pc:docMk/>
            <pc:sldMk cId="2214446049" sldId="286"/>
            <ac:picMk id="5124" creationId="{82550506-930D-BADE-D4EB-03F93A62F9D5}"/>
          </ac:picMkLst>
        </pc:picChg>
      </pc:sldChg>
      <pc:sldChg chg="addSp delSp modSp new del mod setBg addAnim setClrOvrMap">
        <pc:chgData name="Linda Havrdová" userId="f6dfadb668cbf357" providerId="LiveId" clId="{E04AEA6C-48F5-4C5E-9BB0-31E81F8C0ECE}" dt="2023-09-20T07:09:54.398" v="11333" actId="47"/>
        <pc:sldMkLst>
          <pc:docMk/>
          <pc:sldMk cId="969088255" sldId="287"/>
        </pc:sldMkLst>
        <pc:spChg chg="del">
          <ac:chgData name="Linda Havrdová" userId="f6dfadb668cbf357" providerId="LiveId" clId="{E04AEA6C-48F5-4C5E-9BB0-31E81F8C0ECE}" dt="2023-09-20T07:06:09.723" v="11304" actId="478"/>
          <ac:spMkLst>
            <pc:docMk/>
            <pc:sldMk cId="969088255" sldId="287"/>
            <ac:spMk id="2" creationId="{42F0E754-E69E-A59E-19CB-16F54175C3BD}"/>
          </ac:spMkLst>
        </pc:spChg>
        <pc:spChg chg="del">
          <ac:chgData name="Linda Havrdová" userId="f6dfadb668cbf357" providerId="LiveId" clId="{E04AEA6C-48F5-4C5E-9BB0-31E81F8C0ECE}" dt="2023-09-20T07:06:12.845" v="11305" actId="478"/>
          <ac:spMkLst>
            <pc:docMk/>
            <pc:sldMk cId="969088255" sldId="287"/>
            <ac:spMk id="3" creationId="{5E58229F-E786-168C-50E3-D3C817F5E039}"/>
          </ac:spMkLst>
        </pc:spChg>
        <pc:spChg chg="add mod ord">
          <ac:chgData name="Linda Havrdová" userId="f6dfadb668cbf357" providerId="LiveId" clId="{E04AEA6C-48F5-4C5E-9BB0-31E81F8C0ECE}" dt="2023-09-20T07:09:22.661" v="11330" actId="26606"/>
          <ac:spMkLst>
            <pc:docMk/>
            <pc:sldMk cId="969088255" sldId="287"/>
            <ac:spMk id="4" creationId="{86F914CF-EF75-3A89-82A3-304F1E3537BE}"/>
          </ac:spMkLst>
        </pc:spChg>
        <pc:spChg chg="add">
          <ac:chgData name="Linda Havrdová" userId="f6dfadb668cbf357" providerId="LiveId" clId="{E04AEA6C-48F5-4C5E-9BB0-31E81F8C0ECE}" dt="2023-09-20T07:09:22.661" v="11330" actId="26606"/>
          <ac:spMkLst>
            <pc:docMk/>
            <pc:sldMk cId="969088255" sldId="287"/>
            <ac:spMk id="1034" creationId="{A26C624C-963C-4795-B05B-6565DB5ABD39}"/>
          </ac:spMkLst>
        </pc:spChg>
        <pc:spChg chg="add del">
          <ac:chgData name="Linda Havrdová" userId="f6dfadb668cbf357" providerId="LiveId" clId="{E04AEA6C-48F5-4C5E-9BB0-31E81F8C0ECE}" dt="2023-09-20T07:09:11.041" v="11329" actId="26606"/>
          <ac:spMkLst>
            <pc:docMk/>
            <pc:sldMk cId="969088255" sldId="287"/>
            <ac:spMk id="1037" creationId="{AC8EEB0F-BA72-49AC-956F-331B60FDE79E}"/>
          </ac:spMkLst>
        </pc:spChg>
        <pc:spChg chg="add del">
          <ac:chgData name="Linda Havrdová" userId="f6dfadb668cbf357" providerId="LiveId" clId="{E04AEA6C-48F5-4C5E-9BB0-31E81F8C0ECE}" dt="2023-09-20T07:09:11.041" v="11329" actId="26606"/>
          <ac:spMkLst>
            <pc:docMk/>
            <pc:sldMk cId="969088255" sldId="287"/>
            <ac:spMk id="1039" creationId="{8CC700D5-9809-43F4-89D5-7DBBCB0DCC10}"/>
          </ac:spMkLst>
        </pc:spChg>
        <pc:spChg chg="add del">
          <ac:chgData name="Linda Havrdová" userId="f6dfadb668cbf357" providerId="LiveId" clId="{E04AEA6C-48F5-4C5E-9BB0-31E81F8C0ECE}" dt="2023-09-20T07:09:11.041" v="11329" actId="26606"/>
          <ac:spMkLst>
            <pc:docMk/>
            <pc:sldMk cId="969088255" sldId="287"/>
            <ac:spMk id="1041" creationId="{C7163242-6303-46DC-BAC1-2A204F061321}"/>
          </ac:spMkLst>
        </pc:spChg>
        <pc:spChg chg="add del">
          <ac:chgData name="Linda Havrdová" userId="f6dfadb668cbf357" providerId="LiveId" clId="{E04AEA6C-48F5-4C5E-9BB0-31E81F8C0ECE}" dt="2023-09-20T07:09:11.041" v="11329" actId="26606"/>
          <ac:spMkLst>
            <pc:docMk/>
            <pc:sldMk cId="969088255" sldId="287"/>
            <ac:spMk id="1043" creationId="{805C4C40-D70E-4C4F-B228-98A0A6132603}"/>
          </ac:spMkLst>
        </pc:spChg>
        <pc:spChg chg="add del">
          <ac:chgData name="Linda Havrdová" userId="f6dfadb668cbf357" providerId="LiveId" clId="{E04AEA6C-48F5-4C5E-9BB0-31E81F8C0ECE}" dt="2023-09-20T07:09:11.041" v="11329" actId="26606"/>
          <ac:spMkLst>
            <pc:docMk/>
            <pc:sldMk cId="969088255" sldId="287"/>
            <ac:spMk id="1045" creationId="{D289228A-771B-48F6-B5DF-7A63EA32421C}"/>
          </ac:spMkLst>
        </pc:spChg>
        <pc:spChg chg="add del">
          <ac:chgData name="Linda Havrdová" userId="f6dfadb668cbf357" providerId="LiveId" clId="{E04AEA6C-48F5-4C5E-9BB0-31E81F8C0ECE}" dt="2023-09-20T07:09:11.041" v="11329" actId="26606"/>
          <ac:spMkLst>
            <pc:docMk/>
            <pc:sldMk cId="969088255" sldId="287"/>
            <ac:spMk id="1047" creationId="{31D5EF21-94C4-481A-BD01-3D29FB305BD9}"/>
          </ac:spMkLst>
        </pc:spChg>
        <pc:spChg chg="add del">
          <ac:chgData name="Linda Havrdová" userId="f6dfadb668cbf357" providerId="LiveId" clId="{E04AEA6C-48F5-4C5E-9BB0-31E81F8C0ECE}" dt="2023-09-20T07:09:11.041" v="11329" actId="26606"/>
          <ac:spMkLst>
            <pc:docMk/>
            <pc:sldMk cId="969088255" sldId="287"/>
            <ac:spMk id="1049" creationId="{AB980901-8348-441D-BC47-AAB8C55E2C86}"/>
          </ac:spMkLst>
        </pc:spChg>
        <pc:spChg chg="add del">
          <ac:chgData name="Linda Havrdová" userId="f6dfadb668cbf357" providerId="LiveId" clId="{E04AEA6C-48F5-4C5E-9BB0-31E81F8C0ECE}" dt="2023-09-20T07:09:11.041" v="11329" actId="26606"/>
          <ac:spMkLst>
            <pc:docMk/>
            <pc:sldMk cId="969088255" sldId="287"/>
            <ac:spMk id="1051" creationId="{9A5160F0-6244-48E8-9E71-1F51EA90C9E2}"/>
          </ac:spMkLst>
        </pc:spChg>
        <pc:spChg chg="add del">
          <ac:chgData name="Linda Havrdová" userId="f6dfadb668cbf357" providerId="LiveId" clId="{E04AEA6C-48F5-4C5E-9BB0-31E81F8C0ECE}" dt="2023-09-20T07:09:11.041" v="11329" actId="26606"/>
          <ac:spMkLst>
            <pc:docMk/>
            <pc:sldMk cId="969088255" sldId="287"/>
            <ac:spMk id="1053" creationId="{2513D8C9-24E7-4F31-8B40-E3AF6235D241}"/>
          </ac:spMkLst>
        </pc:spChg>
        <pc:spChg chg="add del">
          <ac:chgData name="Linda Havrdová" userId="f6dfadb668cbf357" providerId="LiveId" clId="{E04AEA6C-48F5-4C5E-9BB0-31E81F8C0ECE}" dt="2023-09-20T07:09:11.041" v="11329" actId="26606"/>
          <ac:spMkLst>
            <pc:docMk/>
            <pc:sldMk cId="969088255" sldId="287"/>
            <ac:spMk id="1055" creationId="{9BDFF5CA-602C-465F-8BC3-59C9963028BE}"/>
          </ac:spMkLst>
        </pc:spChg>
        <pc:spChg chg="add del">
          <ac:chgData name="Linda Havrdová" userId="f6dfadb668cbf357" providerId="LiveId" clId="{E04AEA6C-48F5-4C5E-9BB0-31E81F8C0ECE}" dt="2023-09-20T07:09:10.295" v="11328" actId="26606"/>
          <ac:spMkLst>
            <pc:docMk/>
            <pc:sldMk cId="969088255" sldId="287"/>
            <ac:spMk id="1060" creationId="{7C3DB6CE-B855-4AD2-8FB5-3C271542CE05}"/>
          </ac:spMkLst>
        </pc:spChg>
        <pc:spChg chg="add del">
          <ac:chgData name="Linda Havrdová" userId="f6dfadb668cbf357" providerId="LiveId" clId="{E04AEA6C-48F5-4C5E-9BB0-31E81F8C0ECE}" dt="2023-09-20T07:09:09.827" v="11327" actId="26606"/>
          <ac:spMkLst>
            <pc:docMk/>
            <pc:sldMk cId="969088255" sldId="287"/>
            <ac:spMk id="1065" creationId="{BA175A65-42BE-4FDF-8AD0-5AC1CB946EAB}"/>
          </ac:spMkLst>
        </pc:spChg>
        <pc:picChg chg="add mod ord">
          <ac:chgData name="Linda Havrdová" userId="f6dfadb668cbf357" providerId="LiveId" clId="{E04AEA6C-48F5-4C5E-9BB0-31E81F8C0ECE}" dt="2023-09-20T07:09:22.661" v="11330" actId="26606"/>
          <ac:picMkLst>
            <pc:docMk/>
            <pc:sldMk cId="969088255" sldId="287"/>
            <ac:picMk id="1026" creationId="{25FE75DA-F4BA-2CA8-82AE-D154E63B4EB2}"/>
          </ac:picMkLst>
        </pc:picChg>
        <pc:picChg chg="add mod ord">
          <ac:chgData name="Linda Havrdová" userId="f6dfadb668cbf357" providerId="LiveId" clId="{E04AEA6C-48F5-4C5E-9BB0-31E81F8C0ECE}" dt="2023-09-20T07:09:22.661" v="11330" actId="26606"/>
          <ac:picMkLst>
            <pc:docMk/>
            <pc:sldMk cId="969088255" sldId="287"/>
            <ac:picMk id="1028" creationId="{C853B3E1-B442-98B1-5D00-5AEEBD48EACD}"/>
          </ac:picMkLst>
        </pc:picChg>
        <pc:picChg chg="add mod">
          <ac:chgData name="Linda Havrdová" userId="f6dfadb668cbf357" providerId="LiveId" clId="{E04AEA6C-48F5-4C5E-9BB0-31E81F8C0ECE}" dt="2023-09-20T07:09:22.661" v="11330" actId="26606"/>
          <ac:picMkLst>
            <pc:docMk/>
            <pc:sldMk cId="969088255" sldId="287"/>
            <ac:picMk id="1030" creationId="{0284E118-0C1D-5C4A-3BAA-1F612B6D251D}"/>
          </ac:picMkLst>
        </pc:picChg>
        <pc:picChg chg="add del mod ord">
          <ac:chgData name="Linda Havrdová" userId="f6dfadb668cbf357" providerId="LiveId" clId="{E04AEA6C-48F5-4C5E-9BB0-31E81F8C0ECE}" dt="2023-09-20T07:09:36.783" v="11332" actId="478"/>
          <ac:picMkLst>
            <pc:docMk/>
            <pc:sldMk cId="969088255" sldId="287"/>
            <ac:picMk id="1032" creationId="{7F33DBB3-FC1A-C6ED-47AC-ED118C767DF0}"/>
          </ac:picMkLst>
        </pc:picChg>
      </pc:sldChg>
      <pc:sldChg chg="addSp delSp modSp new add del mod setBg addAnim setClrOvrMap">
        <pc:chgData name="Linda Havrdová" userId="f6dfadb668cbf357" providerId="LiveId" clId="{E04AEA6C-48F5-4C5E-9BB0-31E81F8C0ECE}" dt="2023-09-20T07:11:32.856" v="11368" actId="404"/>
        <pc:sldMkLst>
          <pc:docMk/>
          <pc:sldMk cId="2457519293" sldId="287"/>
        </pc:sldMkLst>
        <pc:spChg chg="del">
          <ac:chgData name="Linda Havrdová" userId="f6dfadb668cbf357" providerId="LiveId" clId="{E04AEA6C-48F5-4C5E-9BB0-31E81F8C0ECE}" dt="2023-09-20T07:10:06.088" v="11336" actId="478"/>
          <ac:spMkLst>
            <pc:docMk/>
            <pc:sldMk cId="2457519293" sldId="287"/>
            <ac:spMk id="2" creationId="{FC5F05A2-E4A9-7FD6-EF1C-6056F0198CB8}"/>
          </ac:spMkLst>
        </pc:spChg>
        <pc:spChg chg="del">
          <ac:chgData name="Linda Havrdová" userId="f6dfadb668cbf357" providerId="LiveId" clId="{E04AEA6C-48F5-4C5E-9BB0-31E81F8C0ECE}" dt="2023-09-20T07:10:04.762" v="11335" actId="478"/>
          <ac:spMkLst>
            <pc:docMk/>
            <pc:sldMk cId="2457519293" sldId="287"/>
            <ac:spMk id="3" creationId="{DB9F36D1-9291-E839-E7C5-2E728482FA22}"/>
          </ac:spMkLst>
        </pc:spChg>
        <pc:spChg chg="add mod ord">
          <ac:chgData name="Linda Havrdová" userId="f6dfadb668cbf357" providerId="LiveId" clId="{E04AEA6C-48F5-4C5E-9BB0-31E81F8C0ECE}" dt="2023-09-20T07:11:32.856" v="11368" actId="404"/>
          <ac:spMkLst>
            <pc:docMk/>
            <pc:sldMk cId="2457519293" sldId="287"/>
            <ac:spMk id="4" creationId="{E04AFC2D-6B0A-9345-6B72-600F0C45CD93}"/>
          </ac:spMkLst>
        </pc:spChg>
        <pc:spChg chg="add del">
          <ac:chgData name="Linda Havrdová" userId="f6dfadb668cbf357" providerId="LiveId" clId="{E04AEA6C-48F5-4C5E-9BB0-31E81F8C0ECE}" dt="2023-09-20T07:11:22.015" v="11366" actId="26606"/>
          <ac:spMkLst>
            <pc:docMk/>
            <pc:sldMk cId="2457519293" sldId="287"/>
            <ac:spMk id="10" creationId="{71B2258F-86CA-4D4D-8270-BC05FCDEBFB3}"/>
          </ac:spMkLst>
        </pc:spChg>
        <pc:spChg chg="add del">
          <ac:chgData name="Linda Havrdová" userId="f6dfadb668cbf357" providerId="LiveId" clId="{E04AEA6C-48F5-4C5E-9BB0-31E81F8C0ECE}" dt="2023-09-20T07:11:17.926" v="11361" actId="26606"/>
          <ac:spMkLst>
            <pc:docMk/>
            <pc:sldMk cId="2457519293" sldId="287"/>
            <ac:spMk id="15" creationId="{71B2258F-86CA-4D4D-8270-BC05FCDEBFB3}"/>
          </ac:spMkLst>
        </pc:spChg>
        <pc:spChg chg="add del">
          <ac:chgData name="Linda Havrdová" userId="f6dfadb668cbf357" providerId="LiveId" clId="{E04AEA6C-48F5-4C5E-9BB0-31E81F8C0ECE}" dt="2023-09-20T07:11:20.729" v="11363" actId="26606"/>
          <ac:spMkLst>
            <pc:docMk/>
            <pc:sldMk cId="2457519293" sldId="287"/>
            <ac:spMk id="17" creationId="{9F6380B4-6A1C-481E-8408-B4E6C75B9B81}"/>
          </ac:spMkLst>
        </pc:spChg>
        <pc:spChg chg="add del">
          <ac:chgData name="Linda Havrdová" userId="f6dfadb668cbf357" providerId="LiveId" clId="{E04AEA6C-48F5-4C5E-9BB0-31E81F8C0ECE}" dt="2023-09-20T07:11:20.729" v="11363" actId="26606"/>
          <ac:spMkLst>
            <pc:docMk/>
            <pc:sldMk cId="2457519293" sldId="287"/>
            <ac:spMk id="18" creationId="{657F69E0-C4B0-4BEC-A689-4F8D877F05D4}"/>
          </ac:spMkLst>
        </pc:spChg>
        <pc:spChg chg="add del">
          <ac:chgData name="Linda Havrdová" userId="f6dfadb668cbf357" providerId="LiveId" clId="{E04AEA6C-48F5-4C5E-9BB0-31E81F8C0ECE}" dt="2023-09-20T07:11:22.005" v="11365" actId="26606"/>
          <ac:spMkLst>
            <pc:docMk/>
            <pc:sldMk cId="2457519293" sldId="287"/>
            <ac:spMk id="20" creationId="{C1DD1A8A-57D5-4A81-AD04-532B043C5611}"/>
          </ac:spMkLst>
        </pc:spChg>
        <pc:spChg chg="add del">
          <ac:chgData name="Linda Havrdová" userId="f6dfadb668cbf357" providerId="LiveId" clId="{E04AEA6C-48F5-4C5E-9BB0-31E81F8C0ECE}" dt="2023-09-20T07:11:22.005" v="11365" actId="26606"/>
          <ac:spMkLst>
            <pc:docMk/>
            <pc:sldMk cId="2457519293" sldId="287"/>
            <ac:spMk id="21" creationId="{007891EC-4501-44ED-A8C8-B11B6DB767AB}"/>
          </ac:spMkLst>
        </pc:spChg>
        <pc:spChg chg="add">
          <ac:chgData name="Linda Havrdová" userId="f6dfadb668cbf357" providerId="LiveId" clId="{E04AEA6C-48F5-4C5E-9BB0-31E81F8C0ECE}" dt="2023-09-20T07:11:22.015" v="11366" actId="26606"/>
          <ac:spMkLst>
            <pc:docMk/>
            <pc:sldMk cId="2457519293" sldId="287"/>
            <ac:spMk id="23" creationId="{657F69E0-C4B0-4BEC-A689-4F8D877F05D4}"/>
          </ac:spMkLst>
        </pc:spChg>
        <pc:spChg chg="add">
          <ac:chgData name="Linda Havrdová" userId="f6dfadb668cbf357" providerId="LiveId" clId="{E04AEA6C-48F5-4C5E-9BB0-31E81F8C0ECE}" dt="2023-09-20T07:11:22.015" v="11366" actId="26606"/>
          <ac:spMkLst>
            <pc:docMk/>
            <pc:sldMk cId="2457519293" sldId="287"/>
            <ac:spMk id="24" creationId="{9F6380B4-6A1C-481E-8408-B4E6C75B9B81}"/>
          </ac:spMkLst>
        </pc:spChg>
        <pc:spChg chg="add del">
          <ac:chgData name="Linda Havrdová" userId="f6dfadb668cbf357" providerId="LiveId" clId="{E04AEA6C-48F5-4C5E-9BB0-31E81F8C0ECE}" dt="2023-09-20T07:10:57.499" v="11353" actId="26606"/>
          <ac:spMkLst>
            <pc:docMk/>
            <pc:sldMk cId="2457519293" sldId="287"/>
            <ac:spMk id="2057" creationId="{37C89E4B-3C9F-44B9-8B86-D9E3D112D8EC}"/>
          </ac:spMkLst>
        </pc:spChg>
        <pc:picChg chg="add mod">
          <ac:chgData name="Linda Havrdová" userId="f6dfadb668cbf357" providerId="LiveId" clId="{E04AEA6C-48F5-4C5E-9BB0-31E81F8C0ECE}" dt="2023-09-20T07:11:22.015" v="11366" actId="26606"/>
          <ac:picMkLst>
            <pc:docMk/>
            <pc:sldMk cId="2457519293" sldId="287"/>
            <ac:picMk id="6" creationId="{F289DF5E-96A2-1CA7-554D-F19BF86CE37F}"/>
          </ac:picMkLst>
        </pc:picChg>
        <pc:picChg chg="add del">
          <ac:chgData name="Linda Havrdová" userId="f6dfadb668cbf357" providerId="LiveId" clId="{E04AEA6C-48F5-4C5E-9BB0-31E81F8C0ECE}" dt="2023-09-20T07:10:32.815" v="11350"/>
          <ac:picMkLst>
            <pc:docMk/>
            <pc:sldMk cId="2457519293" sldId="287"/>
            <ac:picMk id="2050" creationId="{6D87DA4C-5C75-0ABB-95F6-13E7C22A14F4}"/>
          </ac:picMkLst>
        </pc:picChg>
        <pc:picChg chg="add del mod">
          <ac:chgData name="Linda Havrdová" userId="f6dfadb668cbf357" providerId="LiveId" clId="{E04AEA6C-48F5-4C5E-9BB0-31E81F8C0ECE}" dt="2023-09-20T07:10:57.887" v="11354"/>
          <ac:picMkLst>
            <pc:docMk/>
            <pc:sldMk cId="2457519293" sldId="287"/>
            <ac:picMk id="2052" creationId="{30BBE0C6-BE38-119B-0C6C-91196AA6238B}"/>
          </ac:picMkLst>
        </pc:picChg>
        <pc:cxnChg chg="add del">
          <ac:chgData name="Linda Havrdová" userId="f6dfadb668cbf357" providerId="LiveId" clId="{E04AEA6C-48F5-4C5E-9BB0-31E81F8C0ECE}" dt="2023-09-20T07:10:57.499" v="11353" actId="26606"/>
          <ac:cxnSpMkLst>
            <pc:docMk/>
            <pc:sldMk cId="2457519293" sldId="287"/>
            <ac:cxnSpMk id="2059" creationId="{AA2EAA10-076F-46BD-8F0F-B9A2FB77A85C}"/>
          </ac:cxnSpMkLst>
        </pc:cxnChg>
        <pc:cxnChg chg="add del">
          <ac:chgData name="Linda Havrdová" userId="f6dfadb668cbf357" providerId="LiveId" clId="{E04AEA6C-48F5-4C5E-9BB0-31E81F8C0ECE}" dt="2023-09-20T07:10:57.499" v="11353" actId="26606"/>
          <ac:cxnSpMkLst>
            <pc:docMk/>
            <pc:sldMk cId="2457519293" sldId="287"/>
            <ac:cxnSpMk id="2061" creationId="{D891E407-403B-4764-86C9-33A56D3BCAA3}"/>
          </ac:cxnSpMkLst>
        </pc:cxnChg>
      </pc:sldChg>
      <pc:sldChg chg="addSp delSp modSp new del mod setBg">
        <pc:chgData name="Linda Havrdová" userId="f6dfadb668cbf357" providerId="LiveId" clId="{E04AEA6C-48F5-4C5E-9BB0-31E81F8C0ECE}" dt="2023-09-20T07:43:18.455" v="11629" actId="47"/>
        <pc:sldMkLst>
          <pc:docMk/>
          <pc:sldMk cId="1541992829" sldId="288"/>
        </pc:sldMkLst>
        <pc:spChg chg="del">
          <ac:chgData name="Linda Havrdová" userId="f6dfadb668cbf357" providerId="LiveId" clId="{E04AEA6C-48F5-4C5E-9BB0-31E81F8C0ECE}" dt="2023-09-20T07:35:04.975" v="11385" actId="478"/>
          <ac:spMkLst>
            <pc:docMk/>
            <pc:sldMk cId="1541992829" sldId="288"/>
            <ac:spMk id="2" creationId="{3C932828-2DC3-C4C7-FB8F-A81AE114DC38}"/>
          </ac:spMkLst>
        </pc:spChg>
        <pc:spChg chg="del">
          <ac:chgData name="Linda Havrdová" userId="f6dfadb668cbf357" providerId="LiveId" clId="{E04AEA6C-48F5-4C5E-9BB0-31E81F8C0ECE}" dt="2023-09-20T07:35:06.924" v="11386" actId="478"/>
          <ac:spMkLst>
            <pc:docMk/>
            <pc:sldMk cId="1541992829" sldId="288"/>
            <ac:spMk id="3" creationId="{03EF23A9-D8AA-F049-5510-46720CB95CBB}"/>
          </ac:spMkLst>
        </pc:spChg>
        <pc:spChg chg="add mod ord">
          <ac:chgData name="Linda Havrdová" userId="f6dfadb668cbf357" providerId="LiveId" clId="{E04AEA6C-48F5-4C5E-9BB0-31E81F8C0ECE}" dt="2023-09-20T07:37:48.748" v="11408" actId="26606"/>
          <ac:spMkLst>
            <pc:docMk/>
            <pc:sldMk cId="1541992829" sldId="288"/>
            <ac:spMk id="4" creationId="{B83DFE53-D250-93EC-632F-A8372844864D}"/>
          </ac:spMkLst>
        </pc:spChg>
        <pc:spChg chg="add del">
          <ac:chgData name="Linda Havrdová" userId="f6dfadb668cbf357" providerId="LiveId" clId="{E04AEA6C-48F5-4C5E-9BB0-31E81F8C0ECE}" dt="2023-09-20T07:37:06.101" v="11405" actId="26606"/>
          <ac:spMkLst>
            <pc:docMk/>
            <pc:sldMk cId="1541992829" sldId="288"/>
            <ac:spMk id="3083" creationId="{DC35A348-C5D6-4112-9FDD-93A493B010B5}"/>
          </ac:spMkLst>
        </pc:spChg>
        <pc:spChg chg="add del">
          <ac:chgData name="Linda Havrdová" userId="f6dfadb668cbf357" providerId="LiveId" clId="{E04AEA6C-48F5-4C5E-9BB0-31E81F8C0ECE}" dt="2023-09-20T07:37:48.748" v="11408" actId="26606"/>
          <ac:spMkLst>
            <pc:docMk/>
            <pc:sldMk cId="1541992829" sldId="288"/>
            <ac:spMk id="3091" creationId="{65EA55DA-978E-CF15-1103-467BC1F4788A}"/>
          </ac:spMkLst>
        </pc:spChg>
        <pc:spChg chg="add del">
          <ac:chgData name="Linda Havrdová" userId="f6dfadb668cbf357" providerId="LiveId" clId="{E04AEA6C-48F5-4C5E-9BB0-31E81F8C0ECE}" dt="2023-09-20T07:37:03.205" v="11402" actId="26606"/>
          <ac:spMkLst>
            <pc:docMk/>
            <pc:sldMk cId="1541992829" sldId="288"/>
            <ac:spMk id="3092" creationId="{AC8EEB0F-BA72-49AC-956F-331B60FDE79E}"/>
          </ac:spMkLst>
        </pc:spChg>
        <pc:spChg chg="add">
          <ac:chgData name="Linda Havrdová" userId="f6dfadb668cbf357" providerId="LiveId" clId="{E04AEA6C-48F5-4C5E-9BB0-31E81F8C0ECE}" dt="2023-09-20T07:37:48.748" v="11408" actId="26606"/>
          <ac:spMkLst>
            <pc:docMk/>
            <pc:sldMk cId="1541992829" sldId="288"/>
            <ac:spMk id="3096" creationId="{7C9BE72A-4F97-4FA0-AF09-2C65D071CFF3}"/>
          </ac:spMkLst>
        </pc:spChg>
        <pc:spChg chg="add del">
          <ac:chgData name="Linda Havrdová" userId="f6dfadb668cbf357" providerId="LiveId" clId="{E04AEA6C-48F5-4C5E-9BB0-31E81F8C0ECE}" dt="2023-09-20T07:37:06.091" v="11404" actId="26606"/>
          <ac:spMkLst>
            <pc:docMk/>
            <pc:sldMk cId="1541992829" sldId="288"/>
            <ac:spMk id="3112" creationId="{848F64AA-5BE2-4280-BEFA-DC288118FCCE}"/>
          </ac:spMkLst>
        </pc:spChg>
        <pc:spChg chg="add del">
          <ac:chgData name="Linda Havrdová" userId="f6dfadb668cbf357" providerId="LiveId" clId="{E04AEA6C-48F5-4C5E-9BB0-31E81F8C0ECE}" dt="2023-09-20T07:37:28.194" v="11406" actId="26606"/>
          <ac:spMkLst>
            <pc:docMk/>
            <pc:sldMk cId="1541992829" sldId="288"/>
            <ac:spMk id="3114" creationId="{7B4F6806-5898-4FE8-B610-A058C8B8470A}"/>
          </ac:spMkLst>
        </pc:spChg>
        <pc:grpChg chg="add del">
          <ac:chgData name="Linda Havrdová" userId="f6dfadb668cbf357" providerId="LiveId" clId="{E04AEA6C-48F5-4C5E-9BB0-31E81F8C0ECE}" dt="2023-09-20T07:37:48.748" v="11408" actId="26606"/>
          <ac:grpSpMkLst>
            <pc:docMk/>
            <pc:sldMk cId="1541992829" sldId="288"/>
            <ac:grpSpMk id="3080" creationId="{E3907B4F-3498-8E1E-0FDD-A06866874229}"/>
          </ac:grpSpMkLst>
        </pc:grpChg>
        <pc:grpChg chg="add del">
          <ac:chgData name="Linda Havrdová" userId="f6dfadb668cbf357" providerId="LiveId" clId="{E04AEA6C-48F5-4C5E-9BB0-31E81F8C0ECE}" dt="2023-09-20T07:37:48.748" v="11408" actId="26606"/>
          <ac:grpSpMkLst>
            <pc:docMk/>
            <pc:sldMk cId="1541992829" sldId="288"/>
            <ac:grpSpMk id="3082" creationId="{EF04C997-06CB-B483-A3C4-6A05A08C23ED}"/>
          </ac:grpSpMkLst>
        </pc:grpChg>
        <pc:grpChg chg="add del">
          <ac:chgData name="Linda Havrdová" userId="f6dfadb668cbf357" providerId="LiveId" clId="{E04AEA6C-48F5-4C5E-9BB0-31E81F8C0ECE}" dt="2023-09-20T07:37:06.101" v="11405" actId="26606"/>
          <ac:grpSpMkLst>
            <pc:docMk/>
            <pc:sldMk cId="1541992829" sldId="288"/>
            <ac:grpSpMk id="3085" creationId="{AC0B7807-0C83-4963-821A-69B172722E49}"/>
          </ac:grpSpMkLst>
        </pc:grpChg>
        <pc:grpChg chg="add del">
          <ac:chgData name="Linda Havrdová" userId="f6dfadb668cbf357" providerId="LiveId" clId="{E04AEA6C-48F5-4C5E-9BB0-31E81F8C0ECE}" dt="2023-09-20T07:37:03.205" v="11402" actId="26606"/>
          <ac:grpSpMkLst>
            <pc:docMk/>
            <pc:sldMk cId="1541992829" sldId="288"/>
            <ac:grpSpMk id="3094" creationId="{54C5F191-28EB-4204-8F9D-2EA49651480F}"/>
          </ac:grpSpMkLst>
        </pc:grpChg>
        <pc:grpChg chg="add del">
          <ac:chgData name="Linda Havrdová" userId="f6dfadb668cbf357" providerId="LiveId" clId="{E04AEA6C-48F5-4C5E-9BB0-31E81F8C0ECE}" dt="2023-09-20T07:37:03.205" v="11402" actId="26606"/>
          <ac:grpSpMkLst>
            <pc:docMk/>
            <pc:sldMk cId="1541992829" sldId="288"/>
            <ac:grpSpMk id="3100" creationId="{19A5CE6D-B0CD-44A3-A50A-64467EB0712C}"/>
          </ac:grpSpMkLst>
        </pc:grpChg>
        <pc:grpChg chg="add del">
          <ac:chgData name="Linda Havrdová" userId="f6dfadb668cbf357" providerId="LiveId" clId="{E04AEA6C-48F5-4C5E-9BB0-31E81F8C0ECE}" dt="2023-09-20T07:37:03.205" v="11402" actId="26606"/>
          <ac:grpSpMkLst>
            <pc:docMk/>
            <pc:sldMk cId="1541992829" sldId="288"/>
            <ac:grpSpMk id="3106" creationId="{1F5AD99D-D9DE-4538-B93F-D082821D361E}"/>
          </ac:grpSpMkLst>
        </pc:grpChg>
        <pc:picChg chg="add del mod ord">
          <ac:chgData name="Linda Havrdová" userId="f6dfadb668cbf357" providerId="LiveId" clId="{E04AEA6C-48F5-4C5E-9BB0-31E81F8C0ECE}" dt="2023-09-20T07:38:30.523" v="11426" actId="21"/>
          <ac:picMkLst>
            <pc:docMk/>
            <pc:sldMk cId="1541992829" sldId="288"/>
            <ac:picMk id="3074" creationId="{12355BC0-A0FE-D79B-F07C-C5B763BA1C2E}"/>
          </ac:picMkLst>
        </pc:picChg>
        <pc:picChg chg="add del mod ord">
          <ac:chgData name="Linda Havrdová" userId="f6dfadb668cbf357" providerId="LiveId" clId="{E04AEA6C-48F5-4C5E-9BB0-31E81F8C0ECE}" dt="2023-09-20T07:38:26.044" v="11424" actId="21"/>
          <ac:picMkLst>
            <pc:docMk/>
            <pc:sldMk cId="1541992829" sldId="288"/>
            <ac:picMk id="3076" creationId="{0156F6E6-497B-F464-A377-1CA248D0C9A3}"/>
          </ac:picMkLst>
        </pc:picChg>
        <pc:picChg chg="add del mod ord">
          <ac:chgData name="Linda Havrdová" userId="f6dfadb668cbf357" providerId="LiveId" clId="{E04AEA6C-48F5-4C5E-9BB0-31E81F8C0ECE}" dt="2023-09-20T07:38:19.733" v="11422" actId="21"/>
          <ac:picMkLst>
            <pc:docMk/>
            <pc:sldMk cId="1541992829" sldId="288"/>
            <ac:picMk id="3078" creationId="{62038914-A261-61FF-CD63-D6D32269314C}"/>
          </ac:picMkLst>
        </pc:picChg>
      </pc:sldChg>
      <pc:sldChg chg="new del">
        <pc:chgData name="Linda Havrdová" userId="f6dfadb668cbf357" providerId="LiveId" clId="{E04AEA6C-48F5-4C5E-9BB0-31E81F8C0ECE}" dt="2023-09-20T07:43:16.824" v="11628" actId="47"/>
        <pc:sldMkLst>
          <pc:docMk/>
          <pc:sldMk cId="2626626771" sldId="289"/>
        </pc:sldMkLst>
      </pc:sldChg>
      <pc:sldChg chg="addSp delSp modSp add mod setBg delDesignElem">
        <pc:chgData name="Linda Havrdová" userId="f6dfadb668cbf357" providerId="LiveId" clId="{E04AEA6C-48F5-4C5E-9BB0-31E81F8C0ECE}" dt="2023-09-20T07:43:15.060" v="11627" actId="1076"/>
        <pc:sldMkLst>
          <pc:docMk/>
          <pc:sldMk cId="4212082891" sldId="290"/>
        </pc:sldMkLst>
        <pc:spChg chg="mod ord">
          <ac:chgData name="Linda Havrdová" userId="f6dfadb668cbf357" providerId="LiveId" clId="{E04AEA6C-48F5-4C5E-9BB0-31E81F8C0ECE}" dt="2023-09-20T07:43:15.060" v="11627" actId="1076"/>
          <ac:spMkLst>
            <pc:docMk/>
            <pc:sldMk cId="4212082891" sldId="290"/>
            <ac:spMk id="2" creationId="{DED1B138-CCD3-D324-AFC7-3C50F9578F59}"/>
          </ac:spMkLst>
        </pc:spChg>
        <pc:spChg chg="mod">
          <ac:chgData name="Linda Havrdová" userId="f6dfadb668cbf357" providerId="LiveId" clId="{E04AEA6C-48F5-4C5E-9BB0-31E81F8C0ECE}" dt="2023-09-20T07:43:11.783" v="11626" actId="2711"/>
          <ac:spMkLst>
            <pc:docMk/>
            <pc:sldMk cId="4212082891" sldId="290"/>
            <ac:spMk id="4" creationId="{502AC190-A0C1-48B0-A69A-0E1DD1034E92}"/>
          </ac:spMkLst>
        </pc:spChg>
        <pc:spChg chg="add del">
          <ac:chgData name="Linda Havrdová" userId="f6dfadb668cbf357" providerId="LiveId" clId="{E04AEA6C-48F5-4C5E-9BB0-31E81F8C0ECE}" dt="2023-09-20T07:39:14.710" v="11432" actId="26606"/>
          <ac:spMkLst>
            <pc:docMk/>
            <pc:sldMk cId="4212082891" sldId="290"/>
            <ac:spMk id="11" creationId="{09C509D2-0C1A-47B8-89C1-D3AB17D45256}"/>
          </ac:spMkLst>
        </pc:spChg>
        <pc:spChg chg="add del">
          <ac:chgData name="Linda Havrdová" userId="f6dfadb668cbf357" providerId="LiveId" clId="{E04AEA6C-48F5-4C5E-9BB0-31E81F8C0ECE}" dt="2023-09-20T07:41:16.472" v="11512" actId="26606"/>
          <ac:spMkLst>
            <pc:docMk/>
            <pc:sldMk cId="4212082891" sldId="290"/>
            <ac:spMk id="23" creationId="{09C509D2-0C1A-47B8-89C1-D3AB17D45256}"/>
          </ac:spMkLst>
        </pc:spChg>
        <pc:spChg chg="add">
          <ac:chgData name="Linda Havrdová" userId="f6dfadb668cbf357" providerId="LiveId" clId="{E04AEA6C-48F5-4C5E-9BB0-31E81F8C0ECE}" dt="2023-09-20T07:41:16.472" v="11512" actId="26606"/>
          <ac:spMkLst>
            <pc:docMk/>
            <pc:sldMk cId="4212082891" sldId="290"/>
            <ac:spMk id="4103" creationId="{09C509D2-0C1A-47B8-89C1-D3AB17D45256}"/>
          </ac:spMkLst>
        </pc:spChg>
        <pc:spChg chg="del">
          <ac:chgData name="Linda Havrdová" userId="f6dfadb668cbf357" providerId="LiveId" clId="{E04AEA6C-48F5-4C5E-9BB0-31E81F8C0ECE}" dt="2023-09-20T07:38:05.442" v="11411"/>
          <ac:spMkLst>
            <pc:docMk/>
            <pc:sldMk cId="4212082891" sldId="290"/>
            <ac:spMk id="6155" creationId="{34D85B6A-FF18-4EFD-BD23-77FDE89EC5A0}"/>
          </ac:spMkLst>
        </pc:spChg>
        <pc:spChg chg="del">
          <ac:chgData name="Linda Havrdová" userId="f6dfadb668cbf357" providerId="LiveId" clId="{E04AEA6C-48F5-4C5E-9BB0-31E81F8C0ECE}" dt="2023-09-20T07:38:05.442" v="11411"/>
          <ac:spMkLst>
            <pc:docMk/>
            <pc:sldMk cId="4212082891" sldId="290"/>
            <ac:spMk id="6157" creationId="{E8AAB596-4870-4D7C-9F51-06F1F7367CCD}"/>
          </ac:spMkLst>
        </pc:spChg>
        <pc:picChg chg="add del mod ord">
          <ac:chgData name="Linda Havrdová" userId="f6dfadb668cbf357" providerId="LiveId" clId="{E04AEA6C-48F5-4C5E-9BB0-31E81F8C0ECE}" dt="2023-09-20T07:40:34.252" v="11504" actId="478"/>
          <ac:picMkLst>
            <pc:docMk/>
            <pc:sldMk cId="4212082891" sldId="290"/>
            <ac:picMk id="3" creationId="{4AB352CC-AA06-ED22-1C64-F7B6815963F1}"/>
          </ac:picMkLst>
        </pc:picChg>
        <pc:picChg chg="add del mod">
          <ac:chgData name="Linda Havrdová" userId="f6dfadb668cbf357" providerId="LiveId" clId="{E04AEA6C-48F5-4C5E-9BB0-31E81F8C0ECE}" dt="2023-09-20T07:41:09.663" v="11508" actId="21"/>
          <ac:picMkLst>
            <pc:docMk/>
            <pc:sldMk cId="4212082891" sldId="290"/>
            <ac:picMk id="5" creationId="{7BBF1896-E020-11BE-901C-8A19D4354868}"/>
          </ac:picMkLst>
        </pc:picChg>
        <pc:picChg chg="add del mod ord">
          <ac:chgData name="Linda Havrdová" userId="f6dfadb668cbf357" providerId="LiveId" clId="{E04AEA6C-48F5-4C5E-9BB0-31E81F8C0ECE}" dt="2023-09-20T07:41:11.600" v="11510" actId="21"/>
          <ac:picMkLst>
            <pc:docMk/>
            <pc:sldMk cId="4212082891" sldId="290"/>
            <ac:picMk id="6" creationId="{E9530287-C5C1-7AB5-6A10-938A6F9E6879}"/>
          </ac:picMkLst>
        </pc:picChg>
        <pc:picChg chg="add mod">
          <ac:chgData name="Linda Havrdová" userId="f6dfadb668cbf357" providerId="LiveId" clId="{E04AEA6C-48F5-4C5E-9BB0-31E81F8C0ECE}" dt="2023-09-20T07:41:10.458" v="11509"/>
          <ac:picMkLst>
            <pc:docMk/>
            <pc:sldMk cId="4212082891" sldId="290"/>
            <ac:picMk id="7" creationId="{E8A8585A-BA1A-194E-1689-BC906FB4225F}"/>
          </ac:picMkLst>
        </pc:picChg>
        <pc:picChg chg="add mod">
          <ac:chgData name="Linda Havrdová" userId="f6dfadb668cbf357" providerId="LiveId" clId="{E04AEA6C-48F5-4C5E-9BB0-31E81F8C0ECE}" dt="2023-09-20T07:41:12.791" v="11511"/>
          <ac:picMkLst>
            <pc:docMk/>
            <pc:sldMk cId="4212082891" sldId="290"/>
            <ac:picMk id="8" creationId="{88D60658-0B44-3930-4B62-498AB329988D}"/>
          </ac:picMkLst>
        </pc:picChg>
        <pc:picChg chg="add mod ord">
          <ac:chgData name="Linda Havrdová" userId="f6dfadb668cbf357" providerId="LiveId" clId="{E04AEA6C-48F5-4C5E-9BB0-31E81F8C0ECE}" dt="2023-09-20T07:41:16.472" v="11512" actId="26606"/>
          <ac:picMkLst>
            <pc:docMk/>
            <pc:sldMk cId="4212082891" sldId="290"/>
            <ac:picMk id="4098" creationId="{0201E926-8E16-2E4E-62F1-5FF6CAE19E27}"/>
          </ac:picMkLst>
        </pc:picChg>
        <pc:picChg chg="del">
          <ac:chgData name="Linda Havrdová" userId="f6dfadb668cbf357" providerId="LiveId" clId="{E04AEA6C-48F5-4C5E-9BB0-31E81F8C0ECE}" dt="2023-09-20T07:38:17.205" v="11421" actId="478"/>
          <ac:picMkLst>
            <pc:docMk/>
            <pc:sldMk cId="4212082891" sldId="290"/>
            <ac:picMk id="6146" creationId="{836DC105-5BEA-8ADF-7DED-8BFDCE224A28}"/>
          </ac:picMkLst>
        </pc:picChg>
        <pc:picChg chg="del">
          <ac:chgData name="Linda Havrdová" userId="f6dfadb668cbf357" providerId="LiveId" clId="{E04AEA6C-48F5-4C5E-9BB0-31E81F8C0ECE}" dt="2023-09-20T07:38:14.098" v="11419" actId="478"/>
          <ac:picMkLst>
            <pc:docMk/>
            <pc:sldMk cId="4212082891" sldId="290"/>
            <ac:picMk id="6148" creationId="{5E72EC24-1184-88F9-58D1-5BDEA29DDA94}"/>
          </ac:picMkLst>
        </pc:picChg>
        <pc:picChg chg="del">
          <ac:chgData name="Linda Havrdová" userId="f6dfadb668cbf357" providerId="LiveId" clId="{E04AEA6C-48F5-4C5E-9BB0-31E81F8C0ECE}" dt="2023-09-20T07:38:15.381" v="11420" actId="478"/>
          <ac:picMkLst>
            <pc:docMk/>
            <pc:sldMk cId="4212082891" sldId="290"/>
            <ac:picMk id="6150" creationId="{9990470E-73FA-484C-7321-F5400CE79C57}"/>
          </ac:picMkLst>
        </pc:picChg>
        <pc:cxnChg chg="add del">
          <ac:chgData name="Linda Havrdová" userId="f6dfadb668cbf357" providerId="LiveId" clId="{E04AEA6C-48F5-4C5E-9BB0-31E81F8C0ECE}" dt="2023-09-20T07:39:27.901" v="11434" actId="26606"/>
          <ac:cxnSpMkLst>
            <pc:docMk/>
            <pc:sldMk cId="4212082891" sldId="290"/>
            <ac:cxnSpMk id="13" creationId="{1503BFE4-729B-D9D0-C17B-501E6AF1127A}"/>
          </ac:cxnSpMkLst>
        </pc:cxnChg>
        <pc:cxnChg chg="add del">
          <ac:chgData name="Linda Havrdová" userId="f6dfadb668cbf357" providerId="LiveId" clId="{E04AEA6C-48F5-4C5E-9BB0-31E81F8C0ECE}" dt="2023-09-20T07:39:45.229" v="11435" actId="26606"/>
          <ac:cxnSpMkLst>
            <pc:docMk/>
            <pc:sldMk cId="4212082891" sldId="290"/>
            <ac:cxnSpMk id="18" creationId="{1503BFE4-729B-D9D0-C17B-501E6AF1127A}"/>
          </ac:cxnSpMkLst>
        </pc:cxnChg>
      </pc:sldChg>
    </pc:docChg>
  </pc:docChgLst>
  <pc:docChgLst>
    <pc:chgData name="Linda Havrdová" userId="f6dfadb668cbf357" providerId="LiveId" clId="{FD4FBC38-E6C6-4583-A3D2-A535E05BEDF7}"/>
    <pc:docChg chg="undo redo custSel addSld modSld sldOrd">
      <pc:chgData name="Linda Havrdová" userId="f6dfadb668cbf357" providerId="LiveId" clId="{FD4FBC38-E6C6-4583-A3D2-A535E05BEDF7}" dt="2024-02-14T10:34:25.377" v="252" actId="20577"/>
      <pc:docMkLst>
        <pc:docMk/>
      </pc:docMkLst>
      <pc:sldChg chg="modSp mod">
        <pc:chgData name="Linda Havrdová" userId="f6dfadb668cbf357" providerId="LiveId" clId="{FD4FBC38-E6C6-4583-A3D2-A535E05BEDF7}" dt="2024-02-14T10:15:15.077" v="154" actId="20577"/>
        <pc:sldMkLst>
          <pc:docMk/>
          <pc:sldMk cId="2165216740" sldId="260"/>
        </pc:sldMkLst>
        <pc:spChg chg="mod">
          <ac:chgData name="Linda Havrdová" userId="f6dfadb668cbf357" providerId="LiveId" clId="{FD4FBC38-E6C6-4583-A3D2-A535E05BEDF7}" dt="2024-02-14T10:15:15.077" v="154" actId="20577"/>
          <ac:spMkLst>
            <pc:docMk/>
            <pc:sldMk cId="2165216740" sldId="260"/>
            <ac:spMk id="3" creationId="{92E52001-A1E3-43C4-4F50-E9AC2CEE339C}"/>
          </ac:spMkLst>
        </pc:spChg>
      </pc:sldChg>
      <pc:sldChg chg="ord">
        <pc:chgData name="Linda Havrdová" userId="f6dfadb668cbf357" providerId="LiveId" clId="{FD4FBC38-E6C6-4583-A3D2-A535E05BEDF7}" dt="2024-02-14T10:31:22.594" v="238"/>
        <pc:sldMkLst>
          <pc:docMk/>
          <pc:sldMk cId="3735805691" sldId="268"/>
        </pc:sldMkLst>
      </pc:sldChg>
      <pc:sldChg chg="modSp mod">
        <pc:chgData name="Linda Havrdová" userId="f6dfadb668cbf357" providerId="LiveId" clId="{FD4FBC38-E6C6-4583-A3D2-A535E05BEDF7}" dt="2024-02-14T10:34:25.377" v="252" actId="20577"/>
        <pc:sldMkLst>
          <pc:docMk/>
          <pc:sldMk cId="1999725965" sldId="272"/>
        </pc:sldMkLst>
        <pc:spChg chg="mod">
          <ac:chgData name="Linda Havrdová" userId="f6dfadb668cbf357" providerId="LiveId" clId="{FD4FBC38-E6C6-4583-A3D2-A535E05BEDF7}" dt="2024-02-14T10:34:25.377" v="252" actId="20577"/>
          <ac:spMkLst>
            <pc:docMk/>
            <pc:sldMk cId="1999725965" sldId="272"/>
            <ac:spMk id="3" creationId="{EB4EA961-D57C-782D-A639-489C2ABB54C1}"/>
          </ac:spMkLst>
        </pc:spChg>
      </pc:sldChg>
      <pc:sldChg chg="modSp mod">
        <pc:chgData name="Linda Havrdová" userId="f6dfadb668cbf357" providerId="LiveId" clId="{FD4FBC38-E6C6-4583-A3D2-A535E05BEDF7}" dt="2024-02-14T10:29:56.652" v="236" actId="20577"/>
        <pc:sldMkLst>
          <pc:docMk/>
          <pc:sldMk cId="989017661" sldId="273"/>
        </pc:sldMkLst>
        <pc:spChg chg="mod">
          <ac:chgData name="Linda Havrdová" userId="f6dfadb668cbf357" providerId="LiveId" clId="{FD4FBC38-E6C6-4583-A3D2-A535E05BEDF7}" dt="2024-02-14T10:29:56.652" v="236" actId="20577"/>
          <ac:spMkLst>
            <pc:docMk/>
            <pc:sldMk cId="989017661" sldId="273"/>
            <ac:spMk id="7" creationId="{DD2B8411-6FFB-E4C8-CC4F-3BD03B460FC7}"/>
          </ac:spMkLst>
        </pc:spChg>
      </pc:sldChg>
      <pc:sldChg chg="modSp mod">
        <pc:chgData name="Linda Havrdová" userId="f6dfadb668cbf357" providerId="LiveId" clId="{FD4FBC38-E6C6-4583-A3D2-A535E05BEDF7}" dt="2024-02-14T10:27:08.316" v="235" actId="114"/>
        <pc:sldMkLst>
          <pc:docMk/>
          <pc:sldMk cId="2297656556" sldId="274"/>
        </pc:sldMkLst>
        <pc:spChg chg="mod">
          <ac:chgData name="Linda Havrdová" userId="f6dfadb668cbf357" providerId="LiveId" clId="{FD4FBC38-E6C6-4583-A3D2-A535E05BEDF7}" dt="2024-02-14T10:27:08.316" v="235" actId="114"/>
          <ac:spMkLst>
            <pc:docMk/>
            <pc:sldMk cId="2297656556" sldId="274"/>
            <ac:spMk id="17" creationId="{8CEDFA6F-C4D8-D186-0E0E-E3CC7CD5FB4A}"/>
          </ac:spMkLst>
        </pc:spChg>
      </pc:sldChg>
      <pc:sldChg chg="modSp mod">
        <pc:chgData name="Linda Havrdová" userId="f6dfadb668cbf357" providerId="LiveId" clId="{FD4FBC38-E6C6-4583-A3D2-A535E05BEDF7}" dt="2024-02-14T10:25:25.181" v="221" actId="20577"/>
        <pc:sldMkLst>
          <pc:docMk/>
          <pc:sldMk cId="296177933" sldId="275"/>
        </pc:sldMkLst>
        <pc:spChg chg="mod">
          <ac:chgData name="Linda Havrdová" userId="f6dfadb668cbf357" providerId="LiveId" clId="{FD4FBC38-E6C6-4583-A3D2-A535E05BEDF7}" dt="2024-02-14T10:25:25.181" v="221" actId="20577"/>
          <ac:spMkLst>
            <pc:docMk/>
            <pc:sldMk cId="296177933" sldId="275"/>
            <ac:spMk id="4" creationId="{31544AB4-0DAB-A9DB-45A2-CCA9100A1A1C}"/>
          </ac:spMkLst>
        </pc:spChg>
      </pc:sldChg>
      <pc:sldChg chg="modSp mod">
        <pc:chgData name="Linda Havrdová" userId="f6dfadb668cbf357" providerId="LiveId" clId="{FD4FBC38-E6C6-4583-A3D2-A535E05BEDF7}" dt="2024-02-14T10:15:54.429" v="155" actId="20577"/>
        <pc:sldMkLst>
          <pc:docMk/>
          <pc:sldMk cId="3155238637" sldId="280"/>
        </pc:sldMkLst>
        <pc:spChg chg="mod">
          <ac:chgData name="Linda Havrdová" userId="f6dfadb668cbf357" providerId="LiveId" clId="{FD4FBC38-E6C6-4583-A3D2-A535E05BEDF7}" dt="2024-02-14T10:15:54.429" v="155" actId="20577"/>
          <ac:spMkLst>
            <pc:docMk/>
            <pc:sldMk cId="3155238637" sldId="280"/>
            <ac:spMk id="2" creationId="{381995C8-8DD1-EC44-6402-F35C9609D1CB}"/>
          </ac:spMkLst>
        </pc:spChg>
      </pc:sldChg>
      <pc:sldChg chg="modSp mod">
        <pc:chgData name="Linda Havrdová" userId="f6dfadb668cbf357" providerId="LiveId" clId="{FD4FBC38-E6C6-4583-A3D2-A535E05BEDF7}" dt="2024-02-14T10:18:45.710" v="211" actId="20577"/>
        <pc:sldMkLst>
          <pc:docMk/>
          <pc:sldMk cId="2214446049" sldId="286"/>
        </pc:sldMkLst>
        <pc:spChg chg="mod">
          <ac:chgData name="Linda Havrdová" userId="f6dfadb668cbf357" providerId="LiveId" clId="{FD4FBC38-E6C6-4583-A3D2-A535E05BEDF7}" dt="2024-02-14T10:18:45.710" v="211" actId="20577"/>
          <ac:spMkLst>
            <pc:docMk/>
            <pc:sldMk cId="2214446049" sldId="286"/>
            <ac:spMk id="5" creationId="{19486A9F-2CEB-615F-4C69-5639D4E96274}"/>
          </ac:spMkLst>
        </pc:spChg>
      </pc:sldChg>
      <pc:sldChg chg="modSp mod">
        <pc:chgData name="Linda Havrdová" userId="f6dfadb668cbf357" providerId="LiveId" clId="{FD4FBC38-E6C6-4583-A3D2-A535E05BEDF7}" dt="2024-02-14T10:16:42" v="158" actId="20577"/>
        <pc:sldMkLst>
          <pc:docMk/>
          <pc:sldMk cId="4212082891" sldId="290"/>
        </pc:sldMkLst>
        <pc:spChg chg="mod">
          <ac:chgData name="Linda Havrdová" userId="f6dfadb668cbf357" providerId="LiveId" clId="{FD4FBC38-E6C6-4583-A3D2-A535E05BEDF7}" dt="2024-02-14T10:16:42" v="158" actId="20577"/>
          <ac:spMkLst>
            <pc:docMk/>
            <pc:sldMk cId="4212082891" sldId="290"/>
            <ac:spMk id="2" creationId="{DED1B138-CCD3-D324-AFC7-3C50F9578F59}"/>
          </ac:spMkLst>
        </pc:spChg>
      </pc:sldChg>
      <pc:sldChg chg="addSp delSp modSp new mod ord">
        <pc:chgData name="Linda Havrdová" userId="f6dfadb668cbf357" providerId="LiveId" clId="{FD4FBC38-E6C6-4583-A3D2-A535E05BEDF7}" dt="2024-01-25T16:37:16.259" v="152" actId="1076"/>
        <pc:sldMkLst>
          <pc:docMk/>
          <pc:sldMk cId="2690801575" sldId="291"/>
        </pc:sldMkLst>
        <pc:spChg chg="mod">
          <ac:chgData name="Linda Havrdová" userId="f6dfadb668cbf357" providerId="LiveId" clId="{FD4FBC38-E6C6-4583-A3D2-A535E05BEDF7}" dt="2024-01-25T16:33:41.824" v="21" actId="20577"/>
          <ac:spMkLst>
            <pc:docMk/>
            <pc:sldMk cId="2690801575" sldId="291"/>
            <ac:spMk id="2" creationId="{AB50334B-9BF5-B621-E429-2BCF63C21B4B}"/>
          </ac:spMkLst>
        </pc:spChg>
        <pc:spChg chg="del">
          <ac:chgData name="Linda Havrdová" userId="f6dfadb668cbf357" providerId="LiveId" clId="{FD4FBC38-E6C6-4583-A3D2-A535E05BEDF7}" dt="2024-01-25T15:41:59.520" v="17" actId="478"/>
          <ac:spMkLst>
            <pc:docMk/>
            <pc:sldMk cId="2690801575" sldId="291"/>
            <ac:spMk id="3" creationId="{E06B3823-65EF-4155-4D5E-C9AF1B311627}"/>
          </ac:spMkLst>
        </pc:spChg>
        <pc:spChg chg="add mod">
          <ac:chgData name="Linda Havrdová" userId="f6dfadb668cbf357" providerId="LiveId" clId="{FD4FBC38-E6C6-4583-A3D2-A535E05BEDF7}" dt="2024-01-25T16:36:24.017" v="42" actId="5793"/>
          <ac:spMkLst>
            <pc:docMk/>
            <pc:sldMk cId="2690801575" sldId="291"/>
            <ac:spMk id="7" creationId="{851AFCC0-E94F-6BE1-35F1-22F7875E4339}"/>
          </ac:spMkLst>
        </pc:spChg>
        <pc:spChg chg="add del">
          <ac:chgData name="Linda Havrdová" userId="f6dfadb668cbf357" providerId="LiveId" clId="{FD4FBC38-E6C6-4583-A3D2-A535E05BEDF7}" dt="2024-01-25T16:36:37.524" v="44" actId="22"/>
          <ac:spMkLst>
            <pc:docMk/>
            <pc:sldMk cId="2690801575" sldId="291"/>
            <ac:spMk id="9" creationId="{A9BD9F75-6EB5-9B59-9E01-081140B93AAE}"/>
          </ac:spMkLst>
        </pc:spChg>
        <pc:spChg chg="add mod">
          <ac:chgData name="Linda Havrdová" userId="f6dfadb668cbf357" providerId="LiveId" clId="{FD4FBC38-E6C6-4583-A3D2-A535E05BEDF7}" dt="2024-01-25T16:37:13.986" v="151" actId="1076"/>
          <ac:spMkLst>
            <pc:docMk/>
            <pc:sldMk cId="2690801575" sldId="291"/>
            <ac:spMk id="11" creationId="{4A6FCD0A-F7B6-DBA2-ACAE-9EF4C7ABDD2C}"/>
          </ac:spMkLst>
        </pc:spChg>
        <pc:picChg chg="add mod">
          <ac:chgData name="Linda Havrdová" userId="f6dfadb668cbf357" providerId="LiveId" clId="{FD4FBC38-E6C6-4583-A3D2-A535E05BEDF7}" dt="2024-01-25T16:36:10.101" v="32" actId="1076"/>
          <ac:picMkLst>
            <pc:docMk/>
            <pc:sldMk cId="2690801575" sldId="291"/>
            <ac:picMk id="5" creationId="{91774826-F060-0E53-BE91-CFED0DF0A3E0}"/>
          </ac:picMkLst>
        </pc:picChg>
        <pc:picChg chg="add mod">
          <ac:chgData name="Linda Havrdová" userId="f6dfadb668cbf357" providerId="LiveId" clId="{FD4FBC38-E6C6-4583-A3D2-A535E05BEDF7}" dt="2024-01-25T16:37:16.259" v="152" actId="1076"/>
          <ac:picMkLst>
            <pc:docMk/>
            <pc:sldMk cId="2690801575" sldId="291"/>
            <ac:picMk id="1026" creationId="{9B7BAE13-5ABD-1091-070B-5506D138E6C7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image" Target="../media/image69.svg"/><Relationship Id="rId1" Type="http://schemas.openxmlformats.org/officeDocument/2006/relationships/image" Target="../media/image68.png"/><Relationship Id="rId6" Type="http://schemas.openxmlformats.org/officeDocument/2006/relationships/image" Target="../media/image73.svg"/><Relationship Id="rId5" Type="http://schemas.openxmlformats.org/officeDocument/2006/relationships/image" Target="../media/image70.png"/><Relationship Id="rId10" Type="http://schemas.openxmlformats.org/officeDocument/2006/relationships/image" Target="../media/image77.svg"/><Relationship Id="rId4" Type="http://schemas.openxmlformats.org/officeDocument/2006/relationships/image" Target="../media/image71.svg"/><Relationship Id="rId9" Type="http://schemas.openxmlformats.org/officeDocument/2006/relationships/image" Target="../media/image7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image" Target="../media/image69.svg"/><Relationship Id="rId1" Type="http://schemas.openxmlformats.org/officeDocument/2006/relationships/image" Target="../media/image68.png"/><Relationship Id="rId6" Type="http://schemas.openxmlformats.org/officeDocument/2006/relationships/image" Target="../media/image73.svg"/><Relationship Id="rId5" Type="http://schemas.openxmlformats.org/officeDocument/2006/relationships/image" Target="../media/image70.png"/><Relationship Id="rId10" Type="http://schemas.openxmlformats.org/officeDocument/2006/relationships/image" Target="../media/image77.svg"/><Relationship Id="rId4" Type="http://schemas.openxmlformats.org/officeDocument/2006/relationships/image" Target="../media/image71.svg"/><Relationship Id="rId9" Type="http://schemas.openxmlformats.org/officeDocument/2006/relationships/image" Target="../media/image7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772881-0BEB-40B7-B5B1-1765BACB3E6C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24EB68A-D101-48B0-8E5F-FC62882F8300}">
      <dgm:prSet/>
      <dgm:spPr/>
      <dgm:t>
        <a:bodyPr/>
        <a:lstStyle/>
        <a:p>
          <a:pPr>
            <a:defRPr cap="all"/>
          </a:pPr>
          <a:r>
            <a:rPr lang="cs-CZ" dirty="0">
              <a:latin typeface="+mj-lt"/>
            </a:rPr>
            <a:t>It </a:t>
          </a:r>
          <a:r>
            <a:rPr lang="cs-CZ" dirty="0" err="1">
              <a:latin typeface="+mj-lt"/>
            </a:rPr>
            <a:t>is</a:t>
          </a:r>
          <a:r>
            <a:rPr lang="cs-CZ" dirty="0">
              <a:latin typeface="+mj-lt"/>
            </a:rPr>
            <a:t> </a:t>
          </a:r>
          <a:r>
            <a:rPr lang="cs-CZ" dirty="0" err="1">
              <a:latin typeface="+mj-lt"/>
            </a:rPr>
            <a:t>appropriate</a:t>
          </a:r>
          <a:r>
            <a:rPr lang="cs-CZ" dirty="0">
              <a:latin typeface="+mj-lt"/>
            </a:rPr>
            <a:t> to tip </a:t>
          </a:r>
          <a:r>
            <a:rPr lang="cs-CZ" dirty="0" err="1">
              <a:latin typeface="+mj-lt"/>
            </a:rPr>
            <a:t>around</a:t>
          </a:r>
          <a:r>
            <a:rPr lang="cs-CZ" dirty="0">
              <a:latin typeface="+mj-lt"/>
            </a:rPr>
            <a:t> 10 % </a:t>
          </a:r>
          <a:r>
            <a:rPr lang="cs-CZ" dirty="0" err="1">
              <a:latin typeface="+mj-lt"/>
            </a:rPr>
            <a:t>of</a:t>
          </a:r>
          <a:r>
            <a:rPr lang="cs-CZ" dirty="0">
              <a:latin typeface="+mj-lt"/>
            </a:rPr>
            <a:t> </a:t>
          </a:r>
          <a:r>
            <a:rPr lang="cs-CZ" dirty="0" err="1">
              <a:latin typeface="+mj-lt"/>
            </a:rPr>
            <a:t>the</a:t>
          </a:r>
          <a:r>
            <a:rPr lang="cs-CZ" dirty="0">
              <a:latin typeface="+mj-lt"/>
            </a:rPr>
            <a:t> </a:t>
          </a:r>
          <a:r>
            <a:rPr lang="cs-CZ" dirty="0" err="1">
              <a:latin typeface="+mj-lt"/>
            </a:rPr>
            <a:t>price</a:t>
          </a:r>
          <a:r>
            <a:rPr lang="cs-CZ" dirty="0">
              <a:latin typeface="+mj-lt"/>
            </a:rPr>
            <a:t> </a:t>
          </a:r>
          <a:r>
            <a:rPr lang="cs-CZ" dirty="0" err="1">
              <a:latin typeface="+mj-lt"/>
            </a:rPr>
            <a:t>listed</a:t>
          </a:r>
          <a:r>
            <a:rPr lang="cs-CZ" dirty="0">
              <a:latin typeface="+mj-lt"/>
            </a:rPr>
            <a:t> on </a:t>
          </a:r>
          <a:r>
            <a:rPr lang="cs-CZ" dirty="0" err="1">
              <a:latin typeface="+mj-lt"/>
            </a:rPr>
            <a:t>the</a:t>
          </a:r>
          <a:r>
            <a:rPr lang="cs-CZ" dirty="0">
              <a:latin typeface="+mj-lt"/>
            </a:rPr>
            <a:t> </a:t>
          </a:r>
          <a:r>
            <a:rPr lang="cs-CZ" dirty="0" err="1">
              <a:latin typeface="+mj-lt"/>
            </a:rPr>
            <a:t>bill</a:t>
          </a:r>
          <a:r>
            <a:rPr lang="cs-CZ" dirty="0">
              <a:latin typeface="+mj-lt"/>
            </a:rPr>
            <a:t> in </a:t>
          </a:r>
          <a:r>
            <a:rPr lang="cs-CZ" dirty="0" err="1">
              <a:latin typeface="+mj-lt"/>
            </a:rPr>
            <a:t>restaurants</a:t>
          </a:r>
          <a:endParaRPr lang="en-US" dirty="0">
            <a:latin typeface="+mj-lt"/>
          </a:endParaRPr>
        </a:p>
      </dgm:t>
    </dgm:pt>
    <dgm:pt modelId="{0AF5E795-445E-4AF7-861B-2E461204EBDA}" type="parTrans" cxnId="{7A38DEFA-DA11-47A6-AB7B-7398FF600D07}">
      <dgm:prSet/>
      <dgm:spPr/>
      <dgm:t>
        <a:bodyPr/>
        <a:lstStyle/>
        <a:p>
          <a:endParaRPr lang="en-US"/>
        </a:p>
      </dgm:t>
    </dgm:pt>
    <dgm:pt modelId="{43A2278E-96F6-4852-80B3-F2490EAC801C}" type="sibTrans" cxnId="{7A38DEFA-DA11-47A6-AB7B-7398FF600D07}">
      <dgm:prSet/>
      <dgm:spPr/>
      <dgm:t>
        <a:bodyPr/>
        <a:lstStyle/>
        <a:p>
          <a:endParaRPr lang="en-US"/>
        </a:p>
      </dgm:t>
    </dgm:pt>
    <dgm:pt modelId="{6BBF3437-CC06-4B91-8F44-FED796800048}">
      <dgm:prSet/>
      <dgm:spPr/>
      <dgm:t>
        <a:bodyPr/>
        <a:lstStyle/>
        <a:p>
          <a:pPr marL="0" lvl="0" indent="0" defTabSz="711200"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kern="1200" cap="all">
              <a:latin typeface="Calibri Light" panose="020F0302020204030204"/>
              <a:ea typeface="+mn-ea"/>
              <a:cs typeface="+mn-cs"/>
            </a:rPr>
            <a:t>Tap water is always drinkable</a:t>
          </a:r>
          <a:endParaRPr lang="en-US" kern="1200" cap="all">
            <a:latin typeface="Calibri Light" panose="020F0302020204030204"/>
            <a:ea typeface="+mn-ea"/>
            <a:cs typeface="+mn-cs"/>
          </a:endParaRPr>
        </a:p>
      </dgm:t>
    </dgm:pt>
    <dgm:pt modelId="{06323447-F737-41CC-8015-E8E7A358918D}" type="parTrans" cxnId="{E5F0FB13-DC50-45B3-8F56-5F2377B61324}">
      <dgm:prSet/>
      <dgm:spPr/>
      <dgm:t>
        <a:bodyPr/>
        <a:lstStyle/>
        <a:p>
          <a:endParaRPr lang="en-US"/>
        </a:p>
      </dgm:t>
    </dgm:pt>
    <dgm:pt modelId="{7C6D0060-9E36-42E7-9990-1064EB89DE3A}" type="sibTrans" cxnId="{E5F0FB13-DC50-45B3-8F56-5F2377B61324}">
      <dgm:prSet/>
      <dgm:spPr/>
      <dgm:t>
        <a:bodyPr/>
        <a:lstStyle/>
        <a:p>
          <a:endParaRPr lang="en-US"/>
        </a:p>
      </dgm:t>
    </dgm:pt>
    <dgm:pt modelId="{975DB1F9-67DC-4E16-A1BB-A8243F4DA895}">
      <dgm:prSet/>
      <dgm:spPr/>
      <dgm:t>
        <a:bodyPr/>
        <a:lstStyle/>
        <a:p>
          <a:pPr marL="0" lvl="0" indent="0" defTabSz="711200"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kern="1200" cap="all">
              <a:latin typeface="Calibri Light" panose="020F0302020204030204"/>
              <a:ea typeface="+mn-ea"/>
              <a:cs typeface="+mn-cs"/>
            </a:rPr>
            <a:t>There is a deposit on nearly all beer bottles</a:t>
          </a:r>
          <a:endParaRPr lang="en-US" kern="1200" cap="all">
            <a:latin typeface="Calibri Light" panose="020F0302020204030204"/>
            <a:ea typeface="+mn-ea"/>
            <a:cs typeface="+mn-cs"/>
          </a:endParaRPr>
        </a:p>
      </dgm:t>
    </dgm:pt>
    <dgm:pt modelId="{862A07A0-CC30-491B-93E4-0E560797A5E7}" type="parTrans" cxnId="{86710344-1B94-432A-B763-1859A351EAA6}">
      <dgm:prSet/>
      <dgm:spPr/>
      <dgm:t>
        <a:bodyPr/>
        <a:lstStyle/>
        <a:p>
          <a:endParaRPr lang="en-US"/>
        </a:p>
      </dgm:t>
    </dgm:pt>
    <dgm:pt modelId="{B1EC3D92-FD48-4C9C-9650-7315FFA9D451}" type="sibTrans" cxnId="{86710344-1B94-432A-B763-1859A351EAA6}">
      <dgm:prSet/>
      <dgm:spPr/>
      <dgm:t>
        <a:bodyPr/>
        <a:lstStyle/>
        <a:p>
          <a:endParaRPr lang="en-US"/>
        </a:p>
      </dgm:t>
    </dgm:pt>
    <dgm:pt modelId="{FF40A416-FEDE-4F8C-8DBD-81450C4C0CDC}">
      <dgm:prSet/>
      <dgm:spPr/>
      <dgm:t>
        <a:bodyPr/>
        <a:lstStyle/>
        <a:p>
          <a:pPr marL="0" lvl="0" indent="0" defTabSz="711200"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kern="1200" cap="all">
              <a:latin typeface="Calibri Light" panose="020F0302020204030204"/>
              <a:ea typeface="+mn-ea"/>
              <a:cs typeface="+mn-cs"/>
            </a:rPr>
            <a:t>Use the IDOS App to find out the quickest route (also works outside of Prague)</a:t>
          </a:r>
          <a:endParaRPr lang="en-US" kern="1200" cap="all">
            <a:latin typeface="Calibri Light" panose="020F0302020204030204"/>
            <a:ea typeface="+mn-ea"/>
            <a:cs typeface="+mn-cs"/>
          </a:endParaRPr>
        </a:p>
      </dgm:t>
    </dgm:pt>
    <dgm:pt modelId="{1FD762B3-DDA9-420E-93EE-AB3DD4F601F0}" type="parTrans" cxnId="{68394BCB-6021-4665-B46D-8F5D19A582F8}">
      <dgm:prSet/>
      <dgm:spPr/>
      <dgm:t>
        <a:bodyPr/>
        <a:lstStyle/>
        <a:p>
          <a:endParaRPr lang="en-US"/>
        </a:p>
      </dgm:t>
    </dgm:pt>
    <dgm:pt modelId="{EB401885-3E38-47C3-9843-ED7DE5E378A5}" type="sibTrans" cxnId="{68394BCB-6021-4665-B46D-8F5D19A582F8}">
      <dgm:prSet/>
      <dgm:spPr/>
      <dgm:t>
        <a:bodyPr/>
        <a:lstStyle/>
        <a:p>
          <a:endParaRPr lang="en-US"/>
        </a:p>
      </dgm:t>
    </dgm:pt>
    <dgm:pt modelId="{5F9C27D4-1EC1-4CF0-91AB-C7175422ED68}">
      <dgm:prSet/>
      <dgm:spPr/>
      <dgm:t>
        <a:bodyPr/>
        <a:lstStyle/>
        <a:p>
          <a:pPr marL="0" lvl="0" indent="0" defTabSz="711200"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kern="1200" cap="all">
              <a:latin typeface="Calibri Light" panose="020F0302020204030204"/>
              <a:ea typeface="+mn-ea"/>
              <a:cs typeface="+mn-cs"/>
            </a:rPr>
            <a:t>Most Vietnamese shops and kebab places are open until late at night</a:t>
          </a:r>
          <a:endParaRPr lang="en-US" kern="1200" cap="all">
            <a:latin typeface="Calibri Light" panose="020F0302020204030204"/>
            <a:ea typeface="+mn-ea"/>
            <a:cs typeface="+mn-cs"/>
          </a:endParaRPr>
        </a:p>
      </dgm:t>
    </dgm:pt>
    <dgm:pt modelId="{BF4B0EE0-1207-4CE6-99DE-3F2BCAF9FC2D}" type="parTrans" cxnId="{503E7AE6-903F-4AF5-B54E-C73DCBF1FAC2}">
      <dgm:prSet/>
      <dgm:spPr/>
      <dgm:t>
        <a:bodyPr/>
        <a:lstStyle/>
        <a:p>
          <a:endParaRPr lang="en-US"/>
        </a:p>
      </dgm:t>
    </dgm:pt>
    <dgm:pt modelId="{65806A33-AA14-4565-9C75-98FCC9943F15}" type="sibTrans" cxnId="{503E7AE6-903F-4AF5-B54E-C73DCBF1FAC2}">
      <dgm:prSet/>
      <dgm:spPr/>
      <dgm:t>
        <a:bodyPr/>
        <a:lstStyle/>
        <a:p>
          <a:endParaRPr lang="en-US"/>
        </a:p>
      </dgm:t>
    </dgm:pt>
    <dgm:pt modelId="{AF151A54-368F-44BC-B0E1-2B820501C1CF}" type="pres">
      <dgm:prSet presAssocID="{31772881-0BEB-40B7-B5B1-1765BACB3E6C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205B03BE-C9EB-450F-A8F2-9DDD6C27FA9F}" type="pres">
      <dgm:prSet presAssocID="{724EB68A-D101-48B0-8E5F-FC62882F8300}" presName="compNode" presStyleCnt="0"/>
      <dgm:spPr/>
    </dgm:pt>
    <dgm:pt modelId="{9E415CC1-C6B4-43B8-8CF5-114AF800BD42}" type="pres">
      <dgm:prSet presAssocID="{724EB68A-D101-48B0-8E5F-FC62882F8300}" presName="iconBgRect" presStyleLbl="bgShp" presStyleIdx="0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D4557741-E7B0-4DC3-91CA-1A91DE1279CA}" type="pres">
      <dgm:prSet presAssocID="{724EB68A-D101-48B0-8E5F-FC62882F830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Číšník"/>
        </a:ext>
      </dgm:extLst>
    </dgm:pt>
    <dgm:pt modelId="{675A917A-877D-48CE-8211-D638754C1348}" type="pres">
      <dgm:prSet presAssocID="{724EB68A-D101-48B0-8E5F-FC62882F8300}" presName="spaceRect" presStyleCnt="0"/>
      <dgm:spPr/>
    </dgm:pt>
    <dgm:pt modelId="{F79E23F6-AE73-4EBC-99AC-4D7B9EE076B3}" type="pres">
      <dgm:prSet presAssocID="{724EB68A-D101-48B0-8E5F-FC62882F8300}" presName="textRect" presStyleLbl="revTx" presStyleIdx="0" presStyleCnt="5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336A86E0-A39D-43A1-AEC8-8FDA86CAFF84}" type="pres">
      <dgm:prSet presAssocID="{43A2278E-96F6-4852-80B3-F2490EAC801C}" presName="sibTrans" presStyleCnt="0"/>
      <dgm:spPr/>
    </dgm:pt>
    <dgm:pt modelId="{549D8CBF-9A10-4157-B450-65C8B191C446}" type="pres">
      <dgm:prSet presAssocID="{6BBF3437-CC06-4B91-8F44-FED796800048}" presName="compNode" presStyleCnt="0"/>
      <dgm:spPr/>
    </dgm:pt>
    <dgm:pt modelId="{81DEFB52-3464-40B5-9FCC-10BA37A4A889}" type="pres">
      <dgm:prSet presAssocID="{6BBF3437-CC06-4B91-8F44-FED796800048}" presName="iconBgRect" presStyleLbl="bgShp" presStyleIdx="1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E6851356-E4E1-4C0D-AB20-0A146661B702}" type="pres">
      <dgm:prSet presAssocID="{6BBF3437-CC06-4B91-8F44-FED79680004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Voda"/>
        </a:ext>
      </dgm:extLst>
    </dgm:pt>
    <dgm:pt modelId="{5569EE8F-4F4F-4A41-8CCE-F7E9EB9C350D}" type="pres">
      <dgm:prSet presAssocID="{6BBF3437-CC06-4B91-8F44-FED796800048}" presName="spaceRect" presStyleCnt="0"/>
      <dgm:spPr/>
    </dgm:pt>
    <dgm:pt modelId="{FA9D1D82-0755-44F1-B833-240930BA12EA}" type="pres">
      <dgm:prSet presAssocID="{6BBF3437-CC06-4B91-8F44-FED796800048}" presName="textRect" presStyleLbl="revTx" presStyleIdx="1" presStyleCnt="5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B25FEFD8-8584-40B4-AF41-24F5EC588D71}" type="pres">
      <dgm:prSet presAssocID="{7C6D0060-9E36-42E7-9990-1064EB89DE3A}" presName="sibTrans" presStyleCnt="0"/>
      <dgm:spPr/>
    </dgm:pt>
    <dgm:pt modelId="{0DEAB0FE-8BC9-439D-BA4A-ABF92687031E}" type="pres">
      <dgm:prSet presAssocID="{975DB1F9-67DC-4E16-A1BB-A8243F4DA895}" presName="compNode" presStyleCnt="0"/>
      <dgm:spPr/>
    </dgm:pt>
    <dgm:pt modelId="{99B68FA5-8233-411A-BCC9-BBE5C0C5C0A9}" type="pres">
      <dgm:prSet presAssocID="{975DB1F9-67DC-4E16-A1BB-A8243F4DA895}" presName="iconBgRect" presStyleLbl="bgShp" presStyleIdx="2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E379B4AD-BC45-41A5-8A79-35E79908047D}" type="pres">
      <dgm:prSet presAssocID="{975DB1F9-67DC-4E16-A1BB-A8243F4DA895}" presName="iconRect" presStyleLbl="node1" presStyleIdx="2" presStyleCnt="5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Láhev"/>
        </a:ext>
      </dgm:extLst>
    </dgm:pt>
    <dgm:pt modelId="{10D260B2-C3F7-451C-A345-C1495C2FAE66}" type="pres">
      <dgm:prSet presAssocID="{975DB1F9-67DC-4E16-A1BB-A8243F4DA895}" presName="spaceRect" presStyleCnt="0"/>
      <dgm:spPr/>
    </dgm:pt>
    <dgm:pt modelId="{A54231E4-44B0-422E-8838-63E36F4A7D5F}" type="pres">
      <dgm:prSet presAssocID="{975DB1F9-67DC-4E16-A1BB-A8243F4DA895}" presName="textRect" presStyleLbl="revTx" presStyleIdx="2" presStyleCnt="5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22A2C203-6E63-4E09-AE92-26770D8CDCDB}" type="pres">
      <dgm:prSet presAssocID="{B1EC3D92-FD48-4C9C-9650-7315FFA9D451}" presName="sibTrans" presStyleCnt="0"/>
      <dgm:spPr/>
    </dgm:pt>
    <dgm:pt modelId="{9FF9DB03-1480-45FD-B050-E16FAC2506A1}" type="pres">
      <dgm:prSet presAssocID="{FF40A416-FEDE-4F8C-8DBD-81450C4C0CDC}" presName="compNode" presStyleCnt="0"/>
      <dgm:spPr/>
    </dgm:pt>
    <dgm:pt modelId="{89B400AF-4636-41A0-8B4C-096E3F3EA2BF}" type="pres">
      <dgm:prSet presAssocID="{FF40A416-FEDE-4F8C-8DBD-81450C4C0CDC}" presName="iconBgRect" presStyleLbl="bgShp" presStyleIdx="3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DC9EAF11-C7CF-45B0-B15D-67E52675B797}" type="pres">
      <dgm:prSet presAssocID="{FF40A416-FEDE-4F8C-8DBD-81450C4C0CD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Značka"/>
        </a:ext>
      </dgm:extLst>
    </dgm:pt>
    <dgm:pt modelId="{501A7006-6995-4CA7-BF61-0369E27D106F}" type="pres">
      <dgm:prSet presAssocID="{FF40A416-FEDE-4F8C-8DBD-81450C4C0CDC}" presName="spaceRect" presStyleCnt="0"/>
      <dgm:spPr/>
    </dgm:pt>
    <dgm:pt modelId="{A4357A95-0992-443C-B630-7F85F1DD1BFF}" type="pres">
      <dgm:prSet presAssocID="{FF40A416-FEDE-4F8C-8DBD-81450C4C0CDC}" presName="textRect" presStyleLbl="revTx" presStyleIdx="3" presStyleCnt="5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D0C8BC04-2561-4A7B-87B9-E53D20816455}" type="pres">
      <dgm:prSet presAssocID="{EB401885-3E38-47C3-9843-ED7DE5E378A5}" presName="sibTrans" presStyleCnt="0"/>
      <dgm:spPr/>
    </dgm:pt>
    <dgm:pt modelId="{59C9C91A-DBB3-4AC4-8A40-B5EC270CC6EF}" type="pres">
      <dgm:prSet presAssocID="{5F9C27D4-1EC1-4CF0-91AB-C7175422ED68}" presName="compNode" presStyleCnt="0"/>
      <dgm:spPr/>
    </dgm:pt>
    <dgm:pt modelId="{37857B77-1DE9-44F8-AA4F-9F855EF99A40}" type="pres">
      <dgm:prSet presAssocID="{5F9C27D4-1EC1-4CF0-91AB-C7175422ED68}" presName="iconBgRect" presStyleLbl="bgShp" presStyleIdx="4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C372DEA9-F6A2-4EBC-A144-9C72A0F720A2}" type="pres">
      <dgm:prSet presAssocID="{5F9C27D4-1EC1-4CF0-91AB-C7175422ED6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20BB5967-3D7F-44B4-BF24-6505E04F2512}" type="pres">
      <dgm:prSet presAssocID="{5F9C27D4-1EC1-4CF0-91AB-C7175422ED68}" presName="spaceRect" presStyleCnt="0"/>
      <dgm:spPr/>
    </dgm:pt>
    <dgm:pt modelId="{974E6EFE-4BC6-4EE3-8A5C-743B5E1449B7}" type="pres">
      <dgm:prSet presAssocID="{5F9C27D4-1EC1-4CF0-91AB-C7175422ED68}" presName="textRect" presStyleLbl="revTx" presStyleIdx="4" presStyleCnt="5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A38DEFA-DA11-47A6-AB7B-7398FF600D07}" srcId="{31772881-0BEB-40B7-B5B1-1765BACB3E6C}" destId="{724EB68A-D101-48B0-8E5F-FC62882F8300}" srcOrd="0" destOrd="0" parTransId="{0AF5E795-445E-4AF7-861B-2E461204EBDA}" sibTransId="{43A2278E-96F6-4852-80B3-F2490EAC801C}"/>
    <dgm:cxn modelId="{86710344-1B94-432A-B763-1859A351EAA6}" srcId="{31772881-0BEB-40B7-B5B1-1765BACB3E6C}" destId="{975DB1F9-67DC-4E16-A1BB-A8243F4DA895}" srcOrd="2" destOrd="0" parTransId="{862A07A0-CC30-491B-93E4-0E560797A5E7}" sibTransId="{B1EC3D92-FD48-4C9C-9650-7315FFA9D451}"/>
    <dgm:cxn modelId="{68394BCB-6021-4665-B46D-8F5D19A582F8}" srcId="{31772881-0BEB-40B7-B5B1-1765BACB3E6C}" destId="{FF40A416-FEDE-4F8C-8DBD-81450C4C0CDC}" srcOrd="3" destOrd="0" parTransId="{1FD762B3-DDA9-420E-93EE-AB3DD4F601F0}" sibTransId="{EB401885-3E38-47C3-9843-ED7DE5E378A5}"/>
    <dgm:cxn modelId="{8A17C4FD-E0DB-4DC0-81AF-D5BFCF5C8F56}" type="presOf" srcId="{724EB68A-D101-48B0-8E5F-FC62882F8300}" destId="{F79E23F6-AE73-4EBC-99AC-4D7B9EE076B3}" srcOrd="0" destOrd="0" presId="urn:microsoft.com/office/officeart/2018/5/layout/IconLeafLabelList"/>
    <dgm:cxn modelId="{CD165490-2067-4B34-88B4-64A259EFA066}" type="presOf" srcId="{31772881-0BEB-40B7-B5B1-1765BACB3E6C}" destId="{AF151A54-368F-44BC-B0E1-2B820501C1CF}" srcOrd="0" destOrd="0" presId="urn:microsoft.com/office/officeart/2018/5/layout/IconLeafLabelList"/>
    <dgm:cxn modelId="{29CAF216-84F4-474C-8683-AB3595D47397}" type="presOf" srcId="{FF40A416-FEDE-4F8C-8DBD-81450C4C0CDC}" destId="{A4357A95-0992-443C-B630-7F85F1DD1BFF}" srcOrd="0" destOrd="0" presId="urn:microsoft.com/office/officeart/2018/5/layout/IconLeafLabelList"/>
    <dgm:cxn modelId="{E5F0FB13-DC50-45B3-8F56-5F2377B61324}" srcId="{31772881-0BEB-40B7-B5B1-1765BACB3E6C}" destId="{6BBF3437-CC06-4B91-8F44-FED796800048}" srcOrd="1" destOrd="0" parTransId="{06323447-F737-41CC-8015-E8E7A358918D}" sibTransId="{7C6D0060-9E36-42E7-9990-1064EB89DE3A}"/>
    <dgm:cxn modelId="{503E7AE6-903F-4AF5-B54E-C73DCBF1FAC2}" srcId="{31772881-0BEB-40B7-B5B1-1765BACB3E6C}" destId="{5F9C27D4-1EC1-4CF0-91AB-C7175422ED68}" srcOrd="4" destOrd="0" parTransId="{BF4B0EE0-1207-4CE6-99DE-3F2BCAF9FC2D}" sibTransId="{65806A33-AA14-4565-9C75-98FCC9943F15}"/>
    <dgm:cxn modelId="{72A4A02B-AF48-4C23-8129-986A31D8662D}" type="presOf" srcId="{975DB1F9-67DC-4E16-A1BB-A8243F4DA895}" destId="{A54231E4-44B0-422E-8838-63E36F4A7D5F}" srcOrd="0" destOrd="0" presId="urn:microsoft.com/office/officeart/2018/5/layout/IconLeafLabelList"/>
    <dgm:cxn modelId="{C707AD2F-9930-4E67-8F35-51C093184F12}" type="presOf" srcId="{6BBF3437-CC06-4B91-8F44-FED796800048}" destId="{FA9D1D82-0755-44F1-B833-240930BA12EA}" srcOrd="0" destOrd="0" presId="urn:microsoft.com/office/officeart/2018/5/layout/IconLeafLabelList"/>
    <dgm:cxn modelId="{E4702CD3-7827-4390-8F66-CB6835382CD9}" type="presOf" srcId="{5F9C27D4-1EC1-4CF0-91AB-C7175422ED68}" destId="{974E6EFE-4BC6-4EE3-8A5C-743B5E1449B7}" srcOrd="0" destOrd="0" presId="urn:microsoft.com/office/officeart/2018/5/layout/IconLeafLabelList"/>
    <dgm:cxn modelId="{140D9C98-2DD1-4B3A-AA22-48C821D424D4}" type="presParOf" srcId="{AF151A54-368F-44BC-B0E1-2B820501C1CF}" destId="{205B03BE-C9EB-450F-A8F2-9DDD6C27FA9F}" srcOrd="0" destOrd="0" presId="urn:microsoft.com/office/officeart/2018/5/layout/IconLeafLabelList"/>
    <dgm:cxn modelId="{5F0F39F0-754A-41E8-9725-CF6533A9FA3B}" type="presParOf" srcId="{205B03BE-C9EB-450F-A8F2-9DDD6C27FA9F}" destId="{9E415CC1-C6B4-43B8-8CF5-114AF800BD42}" srcOrd="0" destOrd="0" presId="urn:microsoft.com/office/officeart/2018/5/layout/IconLeafLabelList"/>
    <dgm:cxn modelId="{C91A170F-D179-452A-B5CB-28D1BA03DB9D}" type="presParOf" srcId="{205B03BE-C9EB-450F-A8F2-9DDD6C27FA9F}" destId="{D4557741-E7B0-4DC3-91CA-1A91DE1279CA}" srcOrd="1" destOrd="0" presId="urn:microsoft.com/office/officeart/2018/5/layout/IconLeafLabelList"/>
    <dgm:cxn modelId="{0BB666EB-C945-4372-846E-29FDFC87628F}" type="presParOf" srcId="{205B03BE-C9EB-450F-A8F2-9DDD6C27FA9F}" destId="{675A917A-877D-48CE-8211-D638754C1348}" srcOrd="2" destOrd="0" presId="urn:microsoft.com/office/officeart/2018/5/layout/IconLeafLabelList"/>
    <dgm:cxn modelId="{96C6EEF4-5BB9-4097-897D-6696B42F7795}" type="presParOf" srcId="{205B03BE-C9EB-450F-A8F2-9DDD6C27FA9F}" destId="{F79E23F6-AE73-4EBC-99AC-4D7B9EE076B3}" srcOrd="3" destOrd="0" presId="urn:microsoft.com/office/officeart/2018/5/layout/IconLeafLabelList"/>
    <dgm:cxn modelId="{FC4D65E0-404D-4A90-8F81-DC3F11CC3BC1}" type="presParOf" srcId="{AF151A54-368F-44BC-B0E1-2B820501C1CF}" destId="{336A86E0-A39D-43A1-AEC8-8FDA86CAFF84}" srcOrd="1" destOrd="0" presId="urn:microsoft.com/office/officeart/2018/5/layout/IconLeafLabelList"/>
    <dgm:cxn modelId="{51A28852-22E4-4D13-95A4-52953808046C}" type="presParOf" srcId="{AF151A54-368F-44BC-B0E1-2B820501C1CF}" destId="{549D8CBF-9A10-4157-B450-65C8B191C446}" srcOrd="2" destOrd="0" presId="urn:microsoft.com/office/officeart/2018/5/layout/IconLeafLabelList"/>
    <dgm:cxn modelId="{FE31BF75-F2C9-4A87-8F69-8F40E27C572D}" type="presParOf" srcId="{549D8CBF-9A10-4157-B450-65C8B191C446}" destId="{81DEFB52-3464-40B5-9FCC-10BA37A4A889}" srcOrd="0" destOrd="0" presId="urn:microsoft.com/office/officeart/2018/5/layout/IconLeafLabelList"/>
    <dgm:cxn modelId="{DD552561-4317-4B69-B85E-74D3EA2C1DAC}" type="presParOf" srcId="{549D8CBF-9A10-4157-B450-65C8B191C446}" destId="{E6851356-E4E1-4C0D-AB20-0A146661B702}" srcOrd="1" destOrd="0" presId="urn:microsoft.com/office/officeart/2018/5/layout/IconLeafLabelList"/>
    <dgm:cxn modelId="{F4C5E8EE-0669-4D10-94C0-460377B77D2B}" type="presParOf" srcId="{549D8CBF-9A10-4157-B450-65C8B191C446}" destId="{5569EE8F-4F4F-4A41-8CCE-F7E9EB9C350D}" srcOrd="2" destOrd="0" presId="urn:microsoft.com/office/officeart/2018/5/layout/IconLeafLabelList"/>
    <dgm:cxn modelId="{9FC600F9-FBBF-47D6-B5BE-C461CAC27954}" type="presParOf" srcId="{549D8CBF-9A10-4157-B450-65C8B191C446}" destId="{FA9D1D82-0755-44F1-B833-240930BA12EA}" srcOrd="3" destOrd="0" presId="urn:microsoft.com/office/officeart/2018/5/layout/IconLeafLabelList"/>
    <dgm:cxn modelId="{79BE6505-14B7-4795-B6A2-16EAD53696AC}" type="presParOf" srcId="{AF151A54-368F-44BC-B0E1-2B820501C1CF}" destId="{B25FEFD8-8584-40B4-AF41-24F5EC588D71}" srcOrd="3" destOrd="0" presId="urn:microsoft.com/office/officeart/2018/5/layout/IconLeafLabelList"/>
    <dgm:cxn modelId="{243B4EF3-A089-43B5-93C5-F87E39B6E06B}" type="presParOf" srcId="{AF151A54-368F-44BC-B0E1-2B820501C1CF}" destId="{0DEAB0FE-8BC9-439D-BA4A-ABF92687031E}" srcOrd="4" destOrd="0" presId="urn:microsoft.com/office/officeart/2018/5/layout/IconLeafLabelList"/>
    <dgm:cxn modelId="{CD762161-ACEC-4A10-8F35-D97B98BCA9BE}" type="presParOf" srcId="{0DEAB0FE-8BC9-439D-BA4A-ABF92687031E}" destId="{99B68FA5-8233-411A-BCC9-BBE5C0C5C0A9}" srcOrd="0" destOrd="0" presId="urn:microsoft.com/office/officeart/2018/5/layout/IconLeafLabelList"/>
    <dgm:cxn modelId="{F547D5BA-A484-47EC-B625-A08603B49E10}" type="presParOf" srcId="{0DEAB0FE-8BC9-439D-BA4A-ABF92687031E}" destId="{E379B4AD-BC45-41A5-8A79-35E79908047D}" srcOrd="1" destOrd="0" presId="urn:microsoft.com/office/officeart/2018/5/layout/IconLeafLabelList"/>
    <dgm:cxn modelId="{1EE06B55-F078-410B-AEF2-4AA73EB3ED77}" type="presParOf" srcId="{0DEAB0FE-8BC9-439D-BA4A-ABF92687031E}" destId="{10D260B2-C3F7-451C-A345-C1495C2FAE66}" srcOrd="2" destOrd="0" presId="urn:microsoft.com/office/officeart/2018/5/layout/IconLeafLabelList"/>
    <dgm:cxn modelId="{359E11E8-FA4F-4F1B-978F-E26E388C7A84}" type="presParOf" srcId="{0DEAB0FE-8BC9-439D-BA4A-ABF92687031E}" destId="{A54231E4-44B0-422E-8838-63E36F4A7D5F}" srcOrd="3" destOrd="0" presId="urn:microsoft.com/office/officeart/2018/5/layout/IconLeafLabelList"/>
    <dgm:cxn modelId="{B78FEB0C-644F-444A-8225-DE733C0107EA}" type="presParOf" srcId="{AF151A54-368F-44BC-B0E1-2B820501C1CF}" destId="{22A2C203-6E63-4E09-AE92-26770D8CDCDB}" srcOrd="5" destOrd="0" presId="urn:microsoft.com/office/officeart/2018/5/layout/IconLeafLabelList"/>
    <dgm:cxn modelId="{4BD73244-649C-4190-8458-7461CD302999}" type="presParOf" srcId="{AF151A54-368F-44BC-B0E1-2B820501C1CF}" destId="{9FF9DB03-1480-45FD-B050-E16FAC2506A1}" srcOrd="6" destOrd="0" presId="urn:microsoft.com/office/officeart/2018/5/layout/IconLeafLabelList"/>
    <dgm:cxn modelId="{DAAAD2BB-0FB3-4104-BF23-05B239EA613B}" type="presParOf" srcId="{9FF9DB03-1480-45FD-B050-E16FAC2506A1}" destId="{89B400AF-4636-41A0-8B4C-096E3F3EA2BF}" srcOrd="0" destOrd="0" presId="urn:microsoft.com/office/officeart/2018/5/layout/IconLeafLabelList"/>
    <dgm:cxn modelId="{5C1BF9AD-66A6-4922-8E5B-56A75B9D818C}" type="presParOf" srcId="{9FF9DB03-1480-45FD-B050-E16FAC2506A1}" destId="{DC9EAF11-C7CF-45B0-B15D-67E52675B797}" srcOrd="1" destOrd="0" presId="urn:microsoft.com/office/officeart/2018/5/layout/IconLeafLabelList"/>
    <dgm:cxn modelId="{63A65B04-01C8-4B07-A5F8-98E0746F9D89}" type="presParOf" srcId="{9FF9DB03-1480-45FD-B050-E16FAC2506A1}" destId="{501A7006-6995-4CA7-BF61-0369E27D106F}" srcOrd="2" destOrd="0" presId="urn:microsoft.com/office/officeart/2018/5/layout/IconLeafLabelList"/>
    <dgm:cxn modelId="{C3A05C7A-386B-45B1-9EE1-147663B3E22C}" type="presParOf" srcId="{9FF9DB03-1480-45FD-B050-E16FAC2506A1}" destId="{A4357A95-0992-443C-B630-7F85F1DD1BFF}" srcOrd="3" destOrd="0" presId="urn:microsoft.com/office/officeart/2018/5/layout/IconLeafLabelList"/>
    <dgm:cxn modelId="{DA916132-9276-47A5-80A8-9D6DCC7F1A12}" type="presParOf" srcId="{AF151A54-368F-44BC-B0E1-2B820501C1CF}" destId="{D0C8BC04-2561-4A7B-87B9-E53D20816455}" srcOrd="7" destOrd="0" presId="urn:microsoft.com/office/officeart/2018/5/layout/IconLeafLabelList"/>
    <dgm:cxn modelId="{611C3817-302C-4364-BC58-46A5D066DA8A}" type="presParOf" srcId="{AF151A54-368F-44BC-B0E1-2B820501C1CF}" destId="{59C9C91A-DBB3-4AC4-8A40-B5EC270CC6EF}" srcOrd="8" destOrd="0" presId="urn:microsoft.com/office/officeart/2018/5/layout/IconLeafLabelList"/>
    <dgm:cxn modelId="{B99591D8-CC3E-4B63-8ADA-913C5C6C1E0E}" type="presParOf" srcId="{59C9C91A-DBB3-4AC4-8A40-B5EC270CC6EF}" destId="{37857B77-1DE9-44F8-AA4F-9F855EF99A40}" srcOrd="0" destOrd="0" presId="urn:microsoft.com/office/officeart/2018/5/layout/IconLeafLabelList"/>
    <dgm:cxn modelId="{8AAA3688-3AD0-4C57-8424-1D1D0BB2B1B0}" type="presParOf" srcId="{59C9C91A-DBB3-4AC4-8A40-B5EC270CC6EF}" destId="{C372DEA9-F6A2-4EBC-A144-9C72A0F720A2}" srcOrd="1" destOrd="0" presId="urn:microsoft.com/office/officeart/2018/5/layout/IconLeafLabelList"/>
    <dgm:cxn modelId="{560A4684-6E95-4780-8797-232949D4F8E8}" type="presParOf" srcId="{59C9C91A-DBB3-4AC4-8A40-B5EC270CC6EF}" destId="{20BB5967-3D7F-44B4-BF24-6505E04F2512}" srcOrd="2" destOrd="0" presId="urn:microsoft.com/office/officeart/2018/5/layout/IconLeafLabelList"/>
    <dgm:cxn modelId="{23D26EDE-DE4F-418E-B7DD-30B8F98AA147}" type="presParOf" srcId="{59C9C91A-DBB3-4AC4-8A40-B5EC270CC6EF}" destId="{974E6EFE-4BC6-4EE3-8A5C-743B5E1449B7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415CC1-C6B4-43B8-8CF5-114AF800BD42}">
      <dsp:nvSpPr>
        <dsp:cNvPr id="0" name=""/>
        <dsp:cNvSpPr/>
      </dsp:nvSpPr>
      <dsp:spPr>
        <a:xfrm>
          <a:off x="478800" y="1096271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557741-E7B0-4DC3-91CA-1A91DE1279CA}">
      <dsp:nvSpPr>
        <dsp:cNvPr id="0" name=""/>
        <dsp:cNvSpPr/>
      </dsp:nvSpPr>
      <dsp:spPr>
        <a:xfrm>
          <a:off x="712800" y="1330272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9E23F6-AE73-4EBC-99AC-4D7B9EE076B3}">
      <dsp:nvSpPr>
        <dsp:cNvPr id="0" name=""/>
        <dsp:cNvSpPr/>
      </dsp:nvSpPr>
      <dsp:spPr>
        <a:xfrm>
          <a:off x="127800" y="253627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200" kern="1200" dirty="0">
              <a:latin typeface="+mj-lt"/>
            </a:rPr>
            <a:t>It </a:t>
          </a:r>
          <a:r>
            <a:rPr lang="cs-CZ" sz="1200" kern="1200" dirty="0" err="1">
              <a:latin typeface="+mj-lt"/>
            </a:rPr>
            <a:t>is</a:t>
          </a:r>
          <a:r>
            <a:rPr lang="cs-CZ" sz="1200" kern="1200" dirty="0">
              <a:latin typeface="+mj-lt"/>
            </a:rPr>
            <a:t> </a:t>
          </a:r>
          <a:r>
            <a:rPr lang="cs-CZ" sz="1200" kern="1200" dirty="0" err="1">
              <a:latin typeface="+mj-lt"/>
            </a:rPr>
            <a:t>appropriate</a:t>
          </a:r>
          <a:r>
            <a:rPr lang="cs-CZ" sz="1200" kern="1200" dirty="0">
              <a:latin typeface="+mj-lt"/>
            </a:rPr>
            <a:t> to tip </a:t>
          </a:r>
          <a:r>
            <a:rPr lang="cs-CZ" sz="1200" kern="1200" dirty="0" err="1">
              <a:latin typeface="+mj-lt"/>
            </a:rPr>
            <a:t>around</a:t>
          </a:r>
          <a:r>
            <a:rPr lang="cs-CZ" sz="1200" kern="1200" dirty="0">
              <a:latin typeface="+mj-lt"/>
            </a:rPr>
            <a:t> 10 % </a:t>
          </a:r>
          <a:r>
            <a:rPr lang="cs-CZ" sz="1200" kern="1200" dirty="0" err="1">
              <a:latin typeface="+mj-lt"/>
            </a:rPr>
            <a:t>of</a:t>
          </a:r>
          <a:r>
            <a:rPr lang="cs-CZ" sz="1200" kern="1200" dirty="0">
              <a:latin typeface="+mj-lt"/>
            </a:rPr>
            <a:t> </a:t>
          </a:r>
          <a:r>
            <a:rPr lang="cs-CZ" sz="1200" kern="1200" dirty="0" err="1">
              <a:latin typeface="+mj-lt"/>
            </a:rPr>
            <a:t>the</a:t>
          </a:r>
          <a:r>
            <a:rPr lang="cs-CZ" sz="1200" kern="1200" dirty="0">
              <a:latin typeface="+mj-lt"/>
            </a:rPr>
            <a:t> </a:t>
          </a:r>
          <a:r>
            <a:rPr lang="cs-CZ" sz="1200" kern="1200" dirty="0" err="1">
              <a:latin typeface="+mj-lt"/>
            </a:rPr>
            <a:t>price</a:t>
          </a:r>
          <a:r>
            <a:rPr lang="cs-CZ" sz="1200" kern="1200" dirty="0">
              <a:latin typeface="+mj-lt"/>
            </a:rPr>
            <a:t> </a:t>
          </a:r>
          <a:r>
            <a:rPr lang="cs-CZ" sz="1200" kern="1200" dirty="0" err="1">
              <a:latin typeface="+mj-lt"/>
            </a:rPr>
            <a:t>listed</a:t>
          </a:r>
          <a:r>
            <a:rPr lang="cs-CZ" sz="1200" kern="1200" dirty="0">
              <a:latin typeface="+mj-lt"/>
            </a:rPr>
            <a:t> on </a:t>
          </a:r>
          <a:r>
            <a:rPr lang="cs-CZ" sz="1200" kern="1200" dirty="0" err="1">
              <a:latin typeface="+mj-lt"/>
            </a:rPr>
            <a:t>the</a:t>
          </a:r>
          <a:r>
            <a:rPr lang="cs-CZ" sz="1200" kern="1200" dirty="0">
              <a:latin typeface="+mj-lt"/>
            </a:rPr>
            <a:t> </a:t>
          </a:r>
          <a:r>
            <a:rPr lang="cs-CZ" sz="1200" kern="1200" dirty="0" err="1">
              <a:latin typeface="+mj-lt"/>
            </a:rPr>
            <a:t>bill</a:t>
          </a:r>
          <a:r>
            <a:rPr lang="cs-CZ" sz="1200" kern="1200" dirty="0">
              <a:latin typeface="+mj-lt"/>
            </a:rPr>
            <a:t> in </a:t>
          </a:r>
          <a:r>
            <a:rPr lang="cs-CZ" sz="1200" kern="1200" dirty="0" err="1">
              <a:latin typeface="+mj-lt"/>
            </a:rPr>
            <a:t>restaurants</a:t>
          </a:r>
          <a:endParaRPr lang="en-US" sz="1200" kern="1200" dirty="0">
            <a:latin typeface="+mj-lt"/>
          </a:endParaRPr>
        </a:p>
      </dsp:txBody>
      <dsp:txXfrm>
        <a:off x="127800" y="2536272"/>
        <a:ext cx="1800000" cy="720000"/>
      </dsp:txXfrm>
    </dsp:sp>
    <dsp:sp modelId="{81DEFB52-3464-40B5-9FCC-10BA37A4A889}">
      <dsp:nvSpPr>
        <dsp:cNvPr id="0" name=""/>
        <dsp:cNvSpPr/>
      </dsp:nvSpPr>
      <dsp:spPr>
        <a:xfrm>
          <a:off x="2593800" y="1096271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851356-E4E1-4C0D-AB20-0A146661B702}">
      <dsp:nvSpPr>
        <dsp:cNvPr id="0" name=""/>
        <dsp:cNvSpPr/>
      </dsp:nvSpPr>
      <dsp:spPr>
        <a:xfrm>
          <a:off x="2827800" y="1330272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9D1D82-0755-44F1-B833-240930BA12EA}">
      <dsp:nvSpPr>
        <dsp:cNvPr id="0" name=""/>
        <dsp:cNvSpPr/>
      </dsp:nvSpPr>
      <dsp:spPr>
        <a:xfrm>
          <a:off x="2242800" y="253627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200" kern="1200" cap="all">
              <a:latin typeface="Calibri Light" panose="020F0302020204030204"/>
              <a:ea typeface="+mn-ea"/>
              <a:cs typeface="+mn-cs"/>
            </a:rPr>
            <a:t>Tap water is always drinkable</a:t>
          </a:r>
          <a:endParaRPr lang="en-US" sz="1200" kern="1200" cap="all">
            <a:latin typeface="Calibri Light" panose="020F0302020204030204"/>
            <a:ea typeface="+mn-ea"/>
            <a:cs typeface="+mn-cs"/>
          </a:endParaRPr>
        </a:p>
      </dsp:txBody>
      <dsp:txXfrm>
        <a:off x="2242800" y="2536272"/>
        <a:ext cx="1800000" cy="720000"/>
      </dsp:txXfrm>
    </dsp:sp>
    <dsp:sp modelId="{99B68FA5-8233-411A-BCC9-BBE5C0C5C0A9}">
      <dsp:nvSpPr>
        <dsp:cNvPr id="0" name=""/>
        <dsp:cNvSpPr/>
      </dsp:nvSpPr>
      <dsp:spPr>
        <a:xfrm>
          <a:off x="4708800" y="1096271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79B4AD-BC45-41A5-8A79-35E79908047D}">
      <dsp:nvSpPr>
        <dsp:cNvPr id="0" name=""/>
        <dsp:cNvSpPr/>
      </dsp:nvSpPr>
      <dsp:spPr>
        <a:xfrm>
          <a:off x="4942800" y="1330272"/>
          <a:ext cx="630000" cy="630000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4231E4-44B0-422E-8838-63E36F4A7D5F}">
      <dsp:nvSpPr>
        <dsp:cNvPr id="0" name=""/>
        <dsp:cNvSpPr/>
      </dsp:nvSpPr>
      <dsp:spPr>
        <a:xfrm>
          <a:off x="4357800" y="253627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200" kern="1200" cap="all">
              <a:latin typeface="Calibri Light" panose="020F0302020204030204"/>
              <a:ea typeface="+mn-ea"/>
              <a:cs typeface="+mn-cs"/>
            </a:rPr>
            <a:t>There is a deposit on nearly all beer bottles</a:t>
          </a:r>
          <a:endParaRPr lang="en-US" sz="1200" kern="1200" cap="all">
            <a:latin typeface="Calibri Light" panose="020F0302020204030204"/>
            <a:ea typeface="+mn-ea"/>
            <a:cs typeface="+mn-cs"/>
          </a:endParaRPr>
        </a:p>
      </dsp:txBody>
      <dsp:txXfrm>
        <a:off x="4357800" y="2536272"/>
        <a:ext cx="1800000" cy="720000"/>
      </dsp:txXfrm>
    </dsp:sp>
    <dsp:sp modelId="{89B400AF-4636-41A0-8B4C-096E3F3EA2BF}">
      <dsp:nvSpPr>
        <dsp:cNvPr id="0" name=""/>
        <dsp:cNvSpPr/>
      </dsp:nvSpPr>
      <dsp:spPr>
        <a:xfrm>
          <a:off x="6823800" y="1096271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9EAF11-C7CF-45B0-B15D-67E52675B797}">
      <dsp:nvSpPr>
        <dsp:cNvPr id="0" name=""/>
        <dsp:cNvSpPr/>
      </dsp:nvSpPr>
      <dsp:spPr>
        <a:xfrm>
          <a:off x="7057800" y="1330272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357A95-0992-443C-B630-7F85F1DD1BFF}">
      <dsp:nvSpPr>
        <dsp:cNvPr id="0" name=""/>
        <dsp:cNvSpPr/>
      </dsp:nvSpPr>
      <dsp:spPr>
        <a:xfrm>
          <a:off x="6472800" y="253627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200" kern="1200" cap="all">
              <a:latin typeface="Calibri Light" panose="020F0302020204030204"/>
              <a:ea typeface="+mn-ea"/>
              <a:cs typeface="+mn-cs"/>
            </a:rPr>
            <a:t>Use the IDOS App to find out the quickest route (also works outside of Prague)</a:t>
          </a:r>
          <a:endParaRPr lang="en-US" sz="1200" kern="1200" cap="all">
            <a:latin typeface="Calibri Light" panose="020F0302020204030204"/>
            <a:ea typeface="+mn-ea"/>
            <a:cs typeface="+mn-cs"/>
          </a:endParaRPr>
        </a:p>
      </dsp:txBody>
      <dsp:txXfrm>
        <a:off x="6472800" y="2536272"/>
        <a:ext cx="1800000" cy="720000"/>
      </dsp:txXfrm>
    </dsp:sp>
    <dsp:sp modelId="{37857B77-1DE9-44F8-AA4F-9F855EF99A40}">
      <dsp:nvSpPr>
        <dsp:cNvPr id="0" name=""/>
        <dsp:cNvSpPr/>
      </dsp:nvSpPr>
      <dsp:spPr>
        <a:xfrm>
          <a:off x="8938800" y="1096271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72DEA9-F6A2-4EBC-A144-9C72A0F720A2}">
      <dsp:nvSpPr>
        <dsp:cNvPr id="0" name=""/>
        <dsp:cNvSpPr/>
      </dsp:nvSpPr>
      <dsp:spPr>
        <a:xfrm>
          <a:off x="9172800" y="1330272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4E6EFE-4BC6-4EE3-8A5C-743B5E1449B7}">
      <dsp:nvSpPr>
        <dsp:cNvPr id="0" name=""/>
        <dsp:cNvSpPr/>
      </dsp:nvSpPr>
      <dsp:spPr>
        <a:xfrm>
          <a:off x="8587800" y="253627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200" kern="1200" cap="all">
              <a:latin typeface="Calibri Light" panose="020F0302020204030204"/>
              <a:ea typeface="+mn-ea"/>
              <a:cs typeface="+mn-cs"/>
            </a:rPr>
            <a:t>Most Vietnamese shops and kebab places are open until late at night</a:t>
          </a:r>
          <a:endParaRPr lang="en-US" sz="1200" kern="1200" cap="all">
            <a:latin typeface="Calibri Light" panose="020F0302020204030204"/>
            <a:ea typeface="+mn-ea"/>
            <a:cs typeface="+mn-cs"/>
          </a:endParaRPr>
        </a:p>
      </dsp:txBody>
      <dsp:txXfrm>
        <a:off x="8587800" y="2536272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 xmlns="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27B4CD-9599-C619-591C-09F54E1420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D8E485-FB1D-0A4D-366B-2DC7A7BC93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B31988-F8A7-B7CE-D0F4-3DEE977C5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0ED85-78FD-44BF-8B9C-DEED02147E13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285EC26-A13E-4D3F-17EC-EED5AC378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4D2F2A-74C7-051F-4C21-43E38BD5E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9F51-6E27-4260-92B1-4453B28538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07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91FB8D-9B42-5401-9208-55A565CBF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C7C9A91-A36D-C4A6-DF69-11BD9FC62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360321-3B1E-FA58-5E66-E5BE4EEF2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0ED85-78FD-44BF-8B9C-DEED02147E13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FD17A89-38C9-900F-3871-CBECED7A2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1C6B752-43D3-ACD9-42ED-7CA43A44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9F51-6E27-4260-92B1-4453B28538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27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F25E82E-2E23-5A17-994C-EC45D6AF10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B3A62F4-A34E-B47A-632A-FCD4A7B9C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A5B1B02-3F4C-D60A-2AB8-4F83A290A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0ED85-78FD-44BF-8B9C-DEED02147E13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108A42-CA19-DD86-5DDC-260E446C8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CF936AF-1C5D-7B65-3E4F-82C0F7EEB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9F51-6E27-4260-92B1-4453B28538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451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54D682-5409-982A-4B18-03BB30C88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AE9A82-C99F-81AF-1A04-C0623C0299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6FE525A-B981-EE3B-C2B8-19A3AECF8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0ED85-78FD-44BF-8B9C-DEED02147E13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0EDDAA1-3C0E-81AC-15F1-A80A83C8D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44EA54-D345-DC9A-8836-B7B71FC4F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9F51-6E27-4260-92B1-4453B28538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793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2C3CAF-6399-7E73-9B48-DE6E30DE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8AAB412-36B0-5781-8D21-A23D2435F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412E9CF-CADA-AEDB-8167-8D48061D8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0ED85-78FD-44BF-8B9C-DEED02147E13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9D37BA6-DEBC-2C05-F156-05E09586C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E0E408-A214-EA1C-2B81-979287112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9F51-6E27-4260-92B1-4453B28538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65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09A988-0A22-935D-AFD3-902794567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C5F2B2-9660-852A-27AC-0BBEA725D8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78D369D-BA4B-6985-5C7E-4F4526FEE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1F16734-9B55-1CBD-55CD-3DBAD170F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0ED85-78FD-44BF-8B9C-DEED02147E13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1C0EDCA-0E09-1EE2-9B18-E4C2836DE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D04C63F-A043-F2BB-D3F5-6A944A50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9F51-6E27-4260-92B1-4453B28538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603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A998B3-85DE-1DB5-33ED-0B58AD060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4555BEF-7474-614F-3380-1607E5DF9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15BEB29-F1E3-72ED-7B11-1B743D69D9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6559219-BF99-5F3E-7B81-5A672B207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B44E377-62FD-A708-2C91-CF3FAC11D7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67BB76D-04FF-3940-EA99-DCB832C8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0ED85-78FD-44BF-8B9C-DEED02147E13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A3497E6-7BDC-9A2A-38A0-A643D6E2E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9D54DA3-E22A-AC1D-0E6C-BFC468C1B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9F51-6E27-4260-92B1-4453B28538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686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2623A8-B3CF-0928-A02A-5A39D9E44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089E363-8C06-5352-9340-F345ECB8C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0ED85-78FD-44BF-8B9C-DEED02147E13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C7FEF3E-FF87-4FEB-BFFE-343C8E255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1627863-4928-4724-8E64-613AD8820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9F51-6E27-4260-92B1-4453B28538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536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FE06972-A750-C6A8-4126-9944209E0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0ED85-78FD-44BF-8B9C-DEED02147E13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217555A-44FE-613C-B452-32BE412D0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BC782E4-2BE1-F337-A05C-1FB84554C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9F51-6E27-4260-92B1-4453B28538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982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AC1A27-2BF6-5890-157E-96BB7282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BF17B0-E44C-BD4E-88DE-A61F8DCB4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DED2FDE-56F7-7082-AE94-E750A118F0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563932F-ECC6-3FA3-5334-F48009634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0ED85-78FD-44BF-8B9C-DEED02147E13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1EE0E6F-B33C-14D3-A05C-91D57EE04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FAD5916-83B1-8F17-9B85-8DB0DACDC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9F51-6E27-4260-92B1-4453B28538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255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C5B43C-86AA-070E-A510-C963E32DB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5D91102-C696-1459-93BF-5BFE509AD1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E13599C-1887-8241-E23B-5736F3C29D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53FC3FF-9258-5F71-ED52-36E0D4298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0ED85-78FD-44BF-8B9C-DEED02147E13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83D7D2C-EC4A-3814-165E-0F3CA7CE1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629C60A-B305-7EEB-D009-82670C259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9F51-6E27-4260-92B1-4453B28538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520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187B6A2-C4FA-943D-7409-3DD299913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969CCC4-6096-ABF9-44AE-1F9E1F2D1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990094-AF67-5D10-6776-3468F00D53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0ED85-78FD-44BF-8B9C-DEED02147E13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FD17BE-CA98-59C0-705F-635225053D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05F03DB-99D8-E811-51DB-922E542C59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79F51-6E27-4260-92B1-4453B28538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15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czechia.com/" TargetMode="External"/><Relationship Id="rId2" Type="http://schemas.openxmlformats.org/officeDocument/2006/relationships/hyperlink" Target="https://www.instagram.com/kamnavylet.cz/?hl=c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regiojet.cz/" TargetMode="External"/><Relationship Id="rId2" Type="http://schemas.openxmlformats.org/officeDocument/2006/relationships/hyperlink" Target="https://www.cd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apy.cz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bsah obrázku mrak, venku, tráva, podzim&#10;&#10;Popis byl vytvořen automaticky">
            <a:extLst>
              <a:ext uri="{FF2B5EF4-FFF2-40B4-BE49-F238E27FC236}">
                <a16:creationId xmlns:a16="http://schemas.microsoft.com/office/drawing/2014/main" id="{B96EE4F3-6BDE-C7D6-ABC8-BE08F605E3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4826023-7E35-8935-CD40-4776A7ECB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965200"/>
            <a:ext cx="10261600" cy="3564869"/>
          </a:xfrm>
        </p:spPr>
        <p:txBody>
          <a:bodyPr>
            <a:normAutofit/>
          </a:bodyPr>
          <a:lstStyle/>
          <a:p>
            <a:pPr algn="l"/>
            <a:r>
              <a:rPr lang="cs-CZ" sz="11500" dirty="0">
                <a:ln w="22225">
                  <a:solidFill>
                    <a:schemeClr val="tx1"/>
                  </a:solidFill>
                  <a:miter lim="800000"/>
                </a:ln>
                <a:noFill/>
                <a:latin typeface="Abadi Extra Light" panose="020B0204020104020204" pitchFamily="34" charset="0"/>
              </a:rPr>
              <a:t>CZECH REPUBLIC</a:t>
            </a:r>
            <a:endParaRPr lang="en-GB" sz="11500" dirty="0">
              <a:ln w="22225">
                <a:solidFill>
                  <a:schemeClr val="tx1"/>
                </a:solidFill>
                <a:miter lim="800000"/>
              </a:ln>
              <a:noFill/>
              <a:latin typeface="Abadi Extra Light" panose="020B020402010402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3635582-1F86-BC8D-82A9-879BFD1318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200" y="4572002"/>
            <a:ext cx="10261600" cy="1202995"/>
          </a:xfrm>
        </p:spPr>
        <p:txBody>
          <a:bodyPr>
            <a:normAutofit/>
          </a:bodyPr>
          <a:lstStyle/>
          <a:p>
            <a:pPr algn="l"/>
            <a:r>
              <a:rPr lang="cs-CZ" sz="3200" dirty="0" err="1">
                <a:latin typeface="Abadi Extra Light" panose="020B0204020104020204" pitchFamily="34" charset="0"/>
              </a:rPr>
              <a:t>The</a:t>
            </a:r>
            <a:r>
              <a:rPr lang="cs-CZ" sz="3200">
                <a:latin typeface="Abadi Extra Light" panose="020B0204020104020204" pitchFamily="34" charset="0"/>
              </a:rPr>
              <a:t> Ultimate Survival Guide</a:t>
            </a:r>
            <a:endParaRPr lang="en-GB" sz="3200">
              <a:latin typeface="Abadi Extra Light" panose="020B0204020104020204" pitchFamily="34" charset="0"/>
            </a:endParaRPr>
          </a:p>
        </p:txBody>
      </p:sp>
      <p:pic>
        <p:nvPicPr>
          <p:cNvPr id="4" name="Picture 4" descr="Outline of the Czech Republic - Wikipedia">
            <a:extLst>
              <a:ext uri="{FF2B5EF4-FFF2-40B4-BE49-F238E27FC236}">
                <a16:creationId xmlns:a16="http://schemas.microsoft.com/office/drawing/2014/main" id="{698B93D3-B5A1-094E-CB33-A63C6F5C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998" y="1912181"/>
            <a:ext cx="4059092" cy="226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651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arlštejn, Koněpruské jeskyně a Velká Amerika | Česká republika, Karlštejn">
            <a:extLst>
              <a:ext uri="{FF2B5EF4-FFF2-40B4-BE49-F238E27FC236}">
                <a16:creationId xmlns:a16="http://schemas.microsoft.com/office/drawing/2014/main" id="{51C49319-CF7C-A0E1-FF32-E61593348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2" r="7979" b="1"/>
          <a:stretch/>
        </p:blipFill>
        <p:spPr bwMode="auto">
          <a:xfrm>
            <a:off x="1187257" y="2451586"/>
            <a:ext cx="2849586" cy="284958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Obsah obrázku venku, tráva, strom, obloha&#10;&#10;Popis byl vytvořen automaticky">
            <a:extLst>
              <a:ext uri="{FF2B5EF4-FFF2-40B4-BE49-F238E27FC236}">
                <a16:creationId xmlns:a16="http://schemas.microsoft.com/office/drawing/2014/main" id="{E5696B00-E4D8-BE36-B6A0-037D5B7A4D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7" r="14665" b="4"/>
          <a:stretch/>
        </p:blipFill>
        <p:spPr bwMode="auto">
          <a:xfrm>
            <a:off x="4671207" y="2332931"/>
            <a:ext cx="2849586" cy="284958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luboká nad Vltavou">
            <a:extLst>
              <a:ext uri="{FF2B5EF4-FFF2-40B4-BE49-F238E27FC236}">
                <a16:creationId xmlns:a16="http://schemas.microsoft.com/office/drawing/2014/main" id="{5E290BB5-45FA-0E36-0FD9-AEE0E65FFA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r="16711" b="-1"/>
          <a:stretch/>
        </p:blipFill>
        <p:spPr bwMode="auto">
          <a:xfrm>
            <a:off x="8155157" y="2451586"/>
            <a:ext cx="2849586" cy="284958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C66CF43F-CD25-F9C9-C9F8-07F087337D13}"/>
              </a:ext>
            </a:extLst>
          </p:cNvPr>
          <p:cNvSpPr txBox="1">
            <a:spLocks/>
          </p:cNvSpPr>
          <p:nvPr/>
        </p:nvSpPr>
        <p:spPr>
          <a:xfrm>
            <a:off x="4772673" y="121286"/>
            <a:ext cx="5729985" cy="10389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800" kern="1200" dirty="0">
                <a:solidFill>
                  <a:schemeClr val="tx1"/>
                </a:solidFill>
                <a:latin typeface="Abadi Extra Light" panose="020B0204020104020204" pitchFamily="34" charset="0"/>
              </a:rPr>
              <a:t>CASTLES</a:t>
            </a:r>
            <a:endParaRPr lang="en-US" kern="1200" dirty="0">
              <a:solidFill>
                <a:schemeClr val="tx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2377001-8E61-5A4C-48B0-B6E589CBE4BB}"/>
              </a:ext>
            </a:extLst>
          </p:cNvPr>
          <p:cNvSpPr txBox="1"/>
          <p:nvPr/>
        </p:nvSpPr>
        <p:spPr>
          <a:xfrm>
            <a:off x="1105786" y="1244379"/>
            <a:ext cx="10278140" cy="1773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Czech Republic has over 2000 castles and chateaux and is said to have the highest density of castles in the world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usually includes a guided tour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53A5760-6A06-30B2-7AE2-C0E1DB488930}"/>
              </a:ext>
            </a:extLst>
          </p:cNvPr>
          <p:cNvSpPr txBox="1"/>
          <p:nvPr/>
        </p:nvSpPr>
        <p:spPr>
          <a:xfrm>
            <a:off x="8629094" y="5823152"/>
            <a:ext cx="10593217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>
                <a:latin typeface="+mj-lt"/>
              </a:rPr>
              <a:t>Hluboká nad Vltavou</a:t>
            </a:r>
            <a:endParaRPr lang="en-US" dirty="0">
              <a:latin typeface="+mj-lt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F565170-2687-D8DA-D192-53501F5EACBC}"/>
              </a:ext>
            </a:extLst>
          </p:cNvPr>
          <p:cNvSpPr txBox="1"/>
          <p:nvPr/>
        </p:nvSpPr>
        <p:spPr>
          <a:xfrm>
            <a:off x="4438591" y="5823152"/>
            <a:ext cx="10593217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err="1">
                <a:latin typeface="+mj-lt"/>
              </a:rPr>
              <a:t>Lednice</a:t>
            </a:r>
            <a:r>
              <a:rPr lang="en-US" dirty="0">
                <a:latin typeface="+mj-lt"/>
              </a:rPr>
              <a:t>-Valtice Chateau complex 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3D83896-1FA5-0570-3E7A-885EEC378E1C}"/>
              </a:ext>
            </a:extLst>
          </p:cNvPr>
          <p:cNvSpPr txBox="1"/>
          <p:nvPr/>
        </p:nvSpPr>
        <p:spPr>
          <a:xfrm>
            <a:off x="1932852" y="5823152"/>
            <a:ext cx="10593217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>
                <a:latin typeface="+mj-lt"/>
              </a:rPr>
              <a:t>Karlštejn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0552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9" name="Rectangle 5138">
            <a:extLst>
              <a:ext uri="{FF2B5EF4-FFF2-40B4-BE49-F238E27FC236}">
                <a16:creationId xmlns:a16="http://schemas.microsoft.com/office/drawing/2014/main" id="{639C3025-4784-4B16-914D-CCFC3E8335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1" name="Rectangle 5140">
            <a:extLst>
              <a:ext uri="{FF2B5EF4-FFF2-40B4-BE49-F238E27FC236}">
                <a16:creationId xmlns:a16="http://schemas.microsoft.com/office/drawing/2014/main" id="{0AD20437-C88A-4F45-9C6D-DA32B29A4D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8610598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CF9EA91E-51DB-5D0A-2911-6A5F15DAE62A}"/>
              </a:ext>
            </a:extLst>
          </p:cNvPr>
          <p:cNvSpPr txBox="1">
            <a:spLocks/>
          </p:cNvSpPr>
          <p:nvPr/>
        </p:nvSpPr>
        <p:spPr>
          <a:xfrm>
            <a:off x="479487" y="568154"/>
            <a:ext cx="6112220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badi Extra Light" panose="020B0204020104020204" pitchFamily="34" charset="0"/>
              </a:rPr>
              <a:t>TIPS FOR TRAVELLING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19486A9F-2CEB-615F-4C69-5639D4E96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87" y="2428576"/>
            <a:ext cx="5903847" cy="405429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Get inspiration from:</a:t>
            </a:r>
          </a:p>
          <a:p>
            <a:pPr marL="1143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hlinkClick r:id="rId2"/>
              </a:rPr>
              <a:t>https://www.instagram.com/kamnavylet.cz/?hl=cs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or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hlinkClick r:id="rId3"/>
              </a:rPr>
              <a:t>https://www.visitczechia.com/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While in nature, you can always follow the tourist markings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(on </a:t>
            </a:r>
            <a:r>
              <a:rPr lang="cs-CZ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trees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</a:t>
            </a:r>
            <a:r>
              <a:rPr lang="cs-CZ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stones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to </a:t>
            </a:r>
            <a:r>
              <a:rPr lang="cs-CZ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mark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crossroads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)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/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Picture 6" descr="Nenecháváme lidi znejistit.' Poslechněte si, jak vzniká turistické značení  tras, které za rok oslaví 130 let | iROZHLAS - spolehlivé zprávy">
            <a:extLst>
              <a:ext uri="{FF2B5EF4-FFF2-40B4-BE49-F238E27FC236}">
                <a16:creationId xmlns:a16="http://schemas.microsoft.com/office/drawing/2014/main" id="{5D4EA179-7A32-0975-E381-B03F73A34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" r="8697" b="2"/>
          <a:stretch/>
        </p:blipFill>
        <p:spPr bwMode="auto">
          <a:xfrm>
            <a:off x="7801965" y="3429000"/>
            <a:ext cx="4390035" cy="3429000"/>
          </a:xfrm>
          <a:custGeom>
            <a:avLst/>
            <a:gdLst/>
            <a:ahLst/>
            <a:cxnLst/>
            <a:rect l="l" t="t" r="r" b="b"/>
            <a:pathLst>
              <a:path w="4390035" h="3429000">
                <a:moveTo>
                  <a:pt x="73290" y="0"/>
                </a:moveTo>
                <a:lnTo>
                  <a:pt x="4390035" y="0"/>
                </a:lnTo>
                <a:lnTo>
                  <a:pt x="4390035" y="3429000"/>
                </a:lnTo>
                <a:lnTo>
                  <a:pt x="436073" y="3429000"/>
                </a:lnTo>
                <a:lnTo>
                  <a:pt x="427332" y="3410468"/>
                </a:lnTo>
                <a:cubicBezTo>
                  <a:pt x="419323" y="3391643"/>
                  <a:pt x="413863" y="3372861"/>
                  <a:pt x="421685" y="3366814"/>
                </a:cubicBezTo>
                <a:cubicBezTo>
                  <a:pt x="417583" y="3332384"/>
                  <a:pt x="433681" y="3294011"/>
                  <a:pt x="423663" y="3247798"/>
                </a:cubicBezTo>
                <a:cubicBezTo>
                  <a:pt x="421194" y="3188032"/>
                  <a:pt x="418245" y="3205513"/>
                  <a:pt x="412524" y="3110724"/>
                </a:cubicBezTo>
                <a:cubicBezTo>
                  <a:pt x="404022" y="3069386"/>
                  <a:pt x="436006" y="3027577"/>
                  <a:pt x="419732" y="3004503"/>
                </a:cubicBezTo>
                <a:cubicBezTo>
                  <a:pt x="407578" y="2949657"/>
                  <a:pt x="388511" y="2896851"/>
                  <a:pt x="363651" y="2842588"/>
                </a:cubicBezTo>
                <a:cubicBezTo>
                  <a:pt x="332103" y="2797699"/>
                  <a:pt x="331554" y="2711800"/>
                  <a:pt x="263212" y="2651456"/>
                </a:cubicBezTo>
                <a:cubicBezTo>
                  <a:pt x="235935" y="2585326"/>
                  <a:pt x="214760" y="2535145"/>
                  <a:pt x="194330" y="2484251"/>
                </a:cubicBezTo>
                <a:cubicBezTo>
                  <a:pt x="184580" y="2468441"/>
                  <a:pt x="154039" y="2380429"/>
                  <a:pt x="140630" y="2346096"/>
                </a:cubicBezTo>
                <a:cubicBezTo>
                  <a:pt x="76681" y="2257531"/>
                  <a:pt x="91260" y="2243719"/>
                  <a:pt x="77185" y="2144811"/>
                </a:cubicBezTo>
                <a:cubicBezTo>
                  <a:pt x="66953" y="2112233"/>
                  <a:pt x="67414" y="2096078"/>
                  <a:pt x="50887" y="2061697"/>
                </a:cubicBezTo>
                <a:lnTo>
                  <a:pt x="27133" y="1969379"/>
                </a:lnTo>
                <a:lnTo>
                  <a:pt x="29988" y="1961973"/>
                </a:lnTo>
                <a:lnTo>
                  <a:pt x="31559" y="1961231"/>
                </a:lnTo>
                <a:lnTo>
                  <a:pt x="14905" y="1880268"/>
                </a:lnTo>
                <a:cubicBezTo>
                  <a:pt x="12271" y="1874644"/>
                  <a:pt x="-805" y="1860096"/>
                  <a:pt x="2188" y="1847922"/>
                </a:cubicBezTo>
                <a:lnTo>
                  <a:pt x="21879" y="1779161"/>
                </a:lnTo>
                <a:lnTo>
                  <a:pt x="27968" y="1733684"/>
                </a:lnTo>
                <a:cubicBezTo>
                  <a:pt x="25035" y="1726530"/>
                  <a:pt x="21617" y="1619937"/>
                  <a:pt x="16511" y="1614373"/>
                </a:cubicBezTo>
                <a:cubicBezTo>
                  <a:pt x="47946" y="1547691"/>
                  <a:pt x="4394" y="1556097"/>
                  <a:pt x="12613" y="1479987"/>
                </a:cubicBezTo>
                <a:cubicBezTo>
                  <a:pt x="15110" y="1387360"/>
                  <a:pt x="4986" y="1320420"/>
                  <a:pt x="4190" y="1214801"/>
                </a:cubicBezTo>
                <a:cubicBezTo>
                  <a:pt x="3611" y="1152457"/>
                  <a:pt x="-6268" y="1080052"/>
                  <a:pt x="6503" y="966549"/>
                </a:cubicBezTo>
                <a:cubicBezTo>
                  <a:pt x="10182" y="901722"/>
                  <a:pt x="25065" y="884915"/>
                  <a:pt x="20609" y="845066"/>
                </a:cubicBezTo>
                <a:cubicBezTo>
                  <a:pt x="20199" y="816540"/>
                  <a:pt x="19791" y="788014"/>
                  <a:pt x="19381" y="759488"/>
                </a:cubicBezTo>
                <a:lnTo>
                  <a:pt x="21672" y="741102"/>
                </a:lnTo>
                <a:lnTo>
                  <a:pt x="30720" y="737125"/>
                </a:lnTo>
                <a:lnTo>
                  <a:pt x="23211" y="691098"/>
                </a:lnTo>
                <a:cubicBezTo>
                  <a:pt x="25461" y="680873"/>
                  <a:pt x="43338" y="650431"/>
                  <a:pt x="42062" y="637700"/>
                </a:cubicBezTo>
                <a:cubicBezTo>
                  <a:pt x="23297" y="593852"/>
                  <a:pt x="30263" y="601340"/>
                  <a:pt x="41571" y="540174"/>
                </a:cubicBezTo>
                <a:cubicBezTo>
                  <a:pt x="35397" y="519975"/>
                  <a:pt x="35174" y="428356"/>
                  <a:pt x="46636" y="415352"/>
                </a:cubicBezTo>
                <a:cubicBezTo>
                  <a:pt x="48960" y="401821"/>
                  <a:pt x="44602" y="386587"/>
                  <a:pt x="56977" y="379461"/>
                </a:cubicBezTo>
                <a:cubicBezTo>
                  <a:pt x="71829" y="368123"/>
                  <a:pt x="47958" y="323384"/>
                  <a:pt x="65759" y="328645"/>
                </a:cubicBezTo>
                <a:cubicBezTo>
                  <a:pt x="49386" y="296830"/>
                  <a:pt x="65237" y="231983"/>
                  <a:pt x="72589" y="203608"/>
                </a:cubicBezTo>
                <a:cubicBezTo>
                  <a:pt x="75524" y="153257"/>
                  <a:pt x="77980" y="142710"/>
                  <a:pt x="78370" y="105992"/>
                </a:cubicBezTo>
                <a:cubicBezTo>
                  <a:pt x="80828" y="104127"/>
                  <a:pt x="70890" y="52128"/>
                  <a:pt x="70125" y="2513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uristické značení v Česku a na Slovensku – Wikipedie">
            <a:extLst>
              <a:ext uri="{FF2B5EF4-FFF2-40B4-BE49-F238E27FC236}">
                <a16:creationId xmlns:a16="http://schemas.microsoft.com/office/drawing/2014/main" id="{BEF7CD09-7E46-7262-0741-2D5C790021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4" r="1" b="25366"/>
          <a:stretch/>
        </p:blipFill>
        <p:spPr bwMode="auto">
          <a:xfrm>
            <a:off x="7842932" y="-17"/>
            <a:ext cx="4349068" cy="3432349"/>
          </a:xfrm>
          <a:custGeom>
            <a:avLst/>
            <a:gdLst/>
            <a:ahLst/>
            <a:cxnLst/>
            <a:rect l="l" t="t" r="r" b="b"/>
            <a:pathLst>
              <a:path w="4349068" h="3428999">
                <a:moveTo>
                  <a:pt x="711944" y="0"/>
                </a:moveTo>
                <a:lnTo>
                  <a:pt x="4349068" y="0"/>
                </a:lnTo>
                <a:lnTo>
                  <a:pt x="4349068" y="3428999"/>
                </a:lnTo>
                <a:lnTo>
                  <a:pt x="32307" y="3428999"/>
                </a:lnTo>
                <a:lnTo>
                  <a:pt x="34693" y="3410051"/>
                </a:lnTo>
                <a:cubicBezTo>
                  <a:pt x="37039" y="3395347"/>
                  <a:pt x="38143" y="3381819"/>
                  <a:pt x="32792" y="3373027"/>
                </a:cubicBezTo>
                <a:cubicBezTo>
                  <a:pt x="29961" y="3298527"/>
                  <a:pt x="20335" y="3290617"/>
                  <a:pt x="14318" y="3222737"/>
                </a:cubicBezTo>
                <a:cubicBezTo>
                  <a:pt x="11384" y="3146284"/>
                  <a:pt x="-6116" y="3184007"/>
                  <a:pt x="2241" y="3118188"/>
                </a:cubicBezTo>
                <a:cubicBezTo>
                  <a:pt x="16306" y="3109217"/>
                  <a:pt x="34183" y="3024732"/>
                  <a:pt x="27952" y="3003808"/>
                </a:cubicBezTo>
                <a:cubicBezTo>
                  <a:pt x="27563" y="2966753"/>
                  <a:pt x="27366" y="2989870"/>
                  <a:pt x="27149" y="2944921"/>
                </a:cubicBezTo>
                <a:lnTo>
                  <a:pt x="41941" y="2877744"/>
                </a:lnTo>
                <a:cubicBezTo>
                  <a:pt x="36258" y="2880724"/>
                  <a:pt x="54303" y="2822146"/>
                  <a:pt x="53926" y="2807161"/>
                </a:cubicBezTo>
                <a:cubicBezTo>
                  <a:pt x="56083" y="2775643"/>
                  <a:pt x="30060" y="2769288"/>
                  <a:pt x="53334" y="2752347"/>
                </a:cubicBezTo>
                <a:lnTo>
                  <a:pt x="60008" y="2748299"/>
                </a:lnTo>
                <a:cubicBezTo>
                  <a:pt x="60210" y="2745962"/>
                  <a:pt x="60411" y="2743625"/>
                  <a:pt x="60613" y="2741288"/>
                </a:cubicBezTo>
                <a:cubicBezTo>
                  <a:pt x="60116" y="2737657"/>
                  <a:pt x="58269" y="2735847"/>
                  <a:pt x="53819" y="2737160"/>
                </a:cubicBezTo>
                <a:cubicBezTo>
                  <a:pt x="70191" y="2705347"/>
                  <a:pt x="64153" y="2699356"/>
                  <a:pt x="66799" y="2659631"/>
                </a:cubicBezTo>
                <a:cubicBezTo>
                  <a:pt x="77943" y="2612127"/>
                  <a:pt x="64846" y="2628594"/>
                  <a:pt x="86795" y="2573336"/>
                </a:cubicBezTo>
                <a:cubicBezTo>
                  <a:pt x="96119" y="2559732"/>
                  <a:pt x="108676" y="2541339"/>
                  <a:pt x="108890" y="2528057"/>
                </a:cubicBezTo>
                <a:lnTo>
                  <a:pt x="137074" y="2489594"/>
                </a:lnTo>
                <a:cubicBezTo>
                  <a:pt x="138076" y="2487774"/>
                  <a:pt x="138422" y="2473350"/>
                  <a:pt x="137897" y="2468303"/>
                </a:cubicBezTo>
                <a:lnTo>
                  <a:pt x="155171" y="2460480"/>
                </a:lnTo>
                <a:lnTo>
                  <a:pt x="147972" y="2423535"/>
                </a:lnTo>
                <a:lnTo>
                  <a:pt x="155293" y="2404394"/>
                </a:lnTo>
                <a:cubicBezTo>
                  <a:pt x="172891" y="2392610"/>
                  <a:pt x="160687" y="2347474"/>
                  <a:pt x="168818" y="2324643"/>
                </a:cubicBezTo>
                <a:cubicBezTo>
                  <a:pt x="169390" y="2297698"/>
                  <a:pt x="193082" y="2284202"/>
                  <a:pt x="198340" y="2255535"/>
                </a:cubicBezTo>
                <a:cubicBezTo>
                  <a:pt x="214268" y="2249648"/>
                  <a:pt x="228319" y="2207828"/>
                  <a:pt x="217338" y="2184679"/>
                </a:cubicBezTo>
                <a:lnTo>
                  <a:pt x="242924" y="2093132"/>
                </a:lnTo>
                <a:cubicBezTo>
                  <a:pt x="264937" y="2084587"/>
                  <a:pt x="280562" y="1985868"/>
                  <a:pt x="290446" y="1950235"/>
                </a:cubicBezTo>
                <a:cubicBezTo>
                  <a:pt x="308239" y="1920183"/>
                  <a:pt x="350073" y="1898905"/>
                  <a:pt x="361001" y="1861568"/>
                </a:cubicBezTo>
                <a:cubicBezTo>
                  <a:pt x="367163" y="1810687"/>
                  <a:pt x="352049" y="1869507"/>
                  <a:pt x="356015" y="1809499"/>
                </a:cubicBezTo>
                <a:cubicBezTo>
                  <a:pt x="355145" y="1754297"/>
                  <a:pt x="367821" y="1767680"/>
                  <a:pt x="375846" y="1693716"/>
                </a:cubicBezTo>
                <a:cubicBezTo>
                  <a:pt x="374712" y="1654244"/>
                  <a:pt x="382062" y="1627007"/>
                  <a:pt x="381776" y="1605195"/>
                </a:cubicBezTo>
                <a:cubicBezTo>
                  <a:pt x="389848" y="1568952"/>
                  <a:pt x="392552" y="1564518"/>
                  <a:pt x="396301" y="1516217"/>
                </a:cubicBezTo>
                <a:cubicBezTo>
                  <a:pt x="401397" y="1488452"/>
                  <a:pt x="428137" y="1457870"/>
                  <a:pt x="409866" y="1429841"/>
                </a:cubicBezTo>
                <a:cubicBezTo>
                  <a:pt x="422203" y="1412325"/>
                  <a:pt x="460064" y="1413592"/>
                  <a:pt x="442210" y="1380081"/>
                </a:cubicBezTo>
                <a:cubicBezTo>
                  <a:pt x="464590" y="1394128"/>
                  <a:pt x="443394" y="1335176"/>
                  <a:pt x="463662" y="1334891"/>
                </a:cubicBezTo>
                <a:cubicBezTo>
                  <a:pt x="480316" y="1336427"/>
                  <a:pt x="515162" y="1194568"/>
                  <a:pt x="519523" y="1185551"/>
                </a:cubicBezTo>
                <a:cubicBezTo>
                  <a:pt x="527731" y="1149210"/>
                  <a:pt x="536547" y="1148087"/>
                  <a:pt x="542909" y="1111168"/>
                </a:cubicBezTo>
                <a:cubicBezTo>
                  <a:pt x="555522" y="1057226"/>
                  <a:pt x="531818" y="1022543"/>
                  <a:pt x="543055" y="993353"/>
                </a:cubicBezTo>
                <a:cubicBezTo>
                  <a:pt x="559986" y="960214"/>
                  <a:pt x="580459" y="867450"/>
                  <a:pt x="592544" y="813953"/>
                </a:cubicBezTo>
                <a:cubicBezTo>
                  <a:pt x="604272" y="746430"/>
                  <a:pt x="608119" y="666470"/>
                  <a:pt x="613420" y="588218"/>
                </a:cubicBezTo>
                <a:cubicBezTo>
                  <a:pt x="604962" y="475380"/>
                  <a:pt x="590630" y="536119"/>
                  <a:pt x="596055" y="376479"/>
                </a:cubicBezTo>
                <a:lnTo>
                  <a:pt x="605018" y="280992"/>
                </a:lnTo>
                <a:cubicBezTo>
                  <a:pt x="604854" y="276227"/>
                  <a:pt x="610771" y="223140"/>
                  <a:pt x="610608" y="218374"/>
                </a:cubicBezTo>
                <a:lnTo>
                  <a:pt x="604880" y="188178"/>
                </a:lnTo>
                <a:lnTo>
                  <a:pt x="630913" y="152404"/>
                </a:lnTo>
                <a:cubicBezTo>
                  <a:pt x="640688" y="136342"/>
                  <a:pt x="647365" y="122048"/>
                  <a:pt x="663530" y="91810"/>
                </a:cubicBezTo>
                <a:lnTo>
                  <a:pt x="705264" y="301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isit Czechia | Facebook">
            <a:extLst>
              <a:ext uri="{FF2B5EF4-FFF2-40B4-BE49-F238E27FC236}">
                <a16:creationId xmlns:a16="http://schemas.microsoft.com/office/drawing/2014/main" id="{82550506-930D-BADE-D4EB-03F93A62F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88" y="4818581"/>
            <a:ext cx="1707219" cy="17072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446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7AEE615-1D6F-1345-E0CA-F3AFCA0DA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135" y="739848"/>
            <a:ext cx="10175631" cy="1111843"/>
          </a:xfrm>
        </p:spPr>
        <p:txBody>
          <a:bodyPr anchor="ctr">
            <a:normAutofit/>
          </a:bodyPr>
          <a:lstStyle/>
          <a:p>
            <a:pPr algn="ctr"/>
            <a:r>
              <a:rPr lang="cs-CZ" sz="4000" dirty="0">
                <a:latin typeface="Abadi Extra Light" panose="020B0204020104020204" pitchFamily="34" charset="0"/>
              </a:rPr>
              <a:t>UNESCO WORLD HERITAGE SIGHTS</a:t>
            </a:r>
            <a:endParaRPr lang="en-GB" sz="4000" dirty="0">
              <a:latin typeface="Abadi Extra Light" panose="020B0204020104020204" pitchFamily="34" charset="0"/>
            </a:endParaRPr>
          </a:p>
        </p:txBody>
      </p:sp>
      <p:pic>
        <p:nvPicPr>
          <p:cNvPr id="4" name="Picture 2" descr="Obsah obrázku panoráma, text, dům, koláž&#10;&#10;Popis byl vytvořen automaticky">
            <a:extLst>
              <a:ext uri="{FF2B5EF4-FFF2-40B4-BE49-F238E27FC236}">
                <a16:creationId xmlns:a16="http://schemas.microsoft.com/office/drawing/2014/main" id="{39BD695E-FD8B-C204-0979-52CE8D3D8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7009" y="2066102"/>
            <a:ext cx="9871881" cy="389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162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82" name="Rectangle 15373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83" name="Rectangle 15375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97DF12D7-2FAE-2E26-026E-54CE73E80583}"/>
              </a:ext>
            </a:extLst>
          </p:cNvPr>
          <p:cNvSpPr txBox="1">
            <a:spLocks/>
          </p:cNvSpPr>
          <p:nvPr/>
        </p:nvSpPr>
        <p:spPr>
          <a:xfrm>
            <a:off x="7176736" y="791343"/>
            <a:ext cx="4140014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>
                <a:latin typeface="Abadi Extra Light" panose="020B0204020104020204" pitchFamily="34" charset="0"/>
              </a:rPr>
              <a:t>HISTORY</a:t>
            </a:r>
          </a:p>
        </p:txBody>
      </p:sp>
      <p:pic>
        <p:nvPicPr>
          <p:cNvPr id="2050" name="Picture 2" descr="Who Was Charles IV : Prague Morning">
            <a:extLst>
              <a:ext uri="{FF2B5EF4-FFF2-40B4-BE49-F238E27FC236}">
                <a16:creationId xmlns:a16="http://schemas.microsoft.com/office/drawing/2014/main" id="{74D12A0D-27F7-C541-987D-CB5C1DFF60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3" r="11203" b="-1"/>
          <a:stretch/>
        </p:blipFill>
        <p:spPr bwMode="auto"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3CA5BADC-36B7-A4B4-6B8B-BED4F89A2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1731" y="2307117"/>
            <a:ext cx="4690024" cy="473581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700" dirty="0">
                <a:latin typeface="+mj-lt"/>
              </a:rPr>
              <a:t>Boii Celtic tribe in the 4th century-&gt; name Bohemia, replaced by Slavic tribes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700" dirty="0" err="1">
                <a:latin typeface="+mj-lt"/>
              </a:rPr>
              <a:t>Přemyslid</a:t>
            </a:r>
            <a:r>
              <a:rPr lang="en-US" sz="1700" dirty="0">
                <a:latin typeface="+mj-lt"/>
              </a:rPr>
              <a:t> dynasty in the 9th century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700" dirty="0">
                <a:latin typeface="+mj-lt"/>
              </a:rPr>
              <a:t>Golden age during the reign of the Holy Roman emperor Charles the Fourth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700" dirty="0">
                <a:latin typeface="+mj-lt"/>
              </a:rPr>
              <a:t>Hussite wars in the 15th century against Catholic forces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700" dirty="0">
                <a:latin typeface="+mj-lt"/>
              </a:rPr>
              <a:t>Part of the Austria-Hungarian empire until it was broken down at the end of WW1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700" dirty="0">
                <a:latin typeface="+mj-lt"/>
              </a:rPr>
              <a:t>Czech national revival during the 19th century</a:t>
            </a:r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903833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5" name="Rectangle 16394">
            <a:extLst>
              <a:ext uri="{FF2B5EF4-FFF2-40B4-BE49-F238E27FC236}">
                <a16:creationId xmlns:a16="http://schemas.microsoft.com/office/drawing/2014/main" id="{151F3819-4351-4730-8E02-40BF286E0E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97" name="Rectangle 16396">
            <a:extLst>
              <a:ext uri="{FF2B5EF4-FFF2-40B4-BE49-F238E27FC236}">
                <a16:creationId xmlns:a16="http://schemas.microsoft.com/office/drawing/2014/main" id="{7DAE5130-F148-4C5A-A6CB-48165DC767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12191996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rief History of the Czech Republic | Embassy of the Czech Republic in  Riyadh">
            <a:extLst>
              <a:ext uri="{FF2B5EF4-FFF2-40B4-BE49-F238E27FC236}">
                <a16:creationId xmlns:a16="http://schemas.microsoft.com/office/drawing/2014/main" id="{14445B7C-6911-62DA-3ECD-BE2DF3B939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4" r="7892" b="2"/>
          <a:stretch/>
        </p:blipFill>
        <p:spPr bwMode="auto">
          <a:xfrm>
            <a:off x="-8" y="3429008"/>
            <a:ext cx="4038600" cy="3428999"/>
          </a:xfrm>
          <a:custGeom>
            <a:avLst/>
            <a:gdLst/>
            <a:ahLst/>
            <a:cxnLst/>
            <a:rect l="l" t="t" r="r" b="b"/>
            <a:pathLst>
              <a:path w="4038600" h="3428999">
                <a:moveTo>
                  <a:pt x="0" y="0"/>
                </a:moveTo>
                <a:lnTo>
                  <a:pt x="3832764" y="0"/>
                </a:lnTo>
                <a:lnTo>
                  <a:pt x="3833410" y="4411"/>
                </a:lnTo>
                <a:cubicBezTo>
                  <a:pt x="3834310" y="12542"/>
                  <a:pt x="3834933" y="20617"/>
                  <a:pt x="3835321" y="28434"/>
                </a:cubicBezTo>
                <a:cubicBezTo>
                  <a:pt x="3843020" y="30350"/>
                  <a:pt x="3840588" y="61692"/>
                  <a:pt x="3852266" y="50998"/>
                </a:cubicBezTo>
                <a:cubicBezTo>
                  <a:pt x="3853153" y="61314"/>
                  <a:pt x="3849223" y="70391"/>
                  <a:pt x="3856614" y="62023"/>
                </a:cubicBezTo>
                <a:cubicBezTo>
                  <a:pt x="3857136" y="65272"/>
                  <a:pt x="3858208" y="66796"/>
                  <a:pt x="3859557" y="67517"/>
                </a:cubicBezTo>
                <a:lnTo>
                  <a:pt x="3860141" y="67604"/>
                </a:lnTo>
                <a:lnTo>
                  <a:pt x="3861913" y="90672"/>
                </a:lnTo>
                <a:lnTo>
                  <a:pt x="3863084" y="93141"/>
                </a:lnTo>
                <a:cubicBezTo>
                  <a:pt x="3863070" y="98407"/>
                  <a:pt x="3863057" y="103672"/>
                  <a:pt x="3863043" y="108938"/>
                </a:cubicBezTo>
                <a:lnTo>
                  <a:pt x="3863660" y="116693"/>
                </a:lnTo>
                <a:lnTo>
                  <a:pt x="3862518" y="119721"/>
                </a:lnTo>
                <a:cubicBezTo>
                  <a:pt x="3862017" y="122528"/>
                  <a:pt x="3862239" y="125949"/>
                  <a:pt x="3864097" y="130743"/>
                </a:cubicBezTo>
                <a:lnTo>
                  <a:pt x="3864775" y="131693"/>
                </a:lnTo>
                <a:lnTo>
                  <a:pt x="3864231" y="141960"/>
                </a:lnTo>
                <a:cubicBezTo>
                  <a:pt x="3863734" y="145469"/>
                  <a:pt x="3862886" y="148837"/>
                  <a:pt x="3861543" y="151981"/>
                </a:cubicBezTo>
                <a:cubicBezTo>
                  <a:pt x="3876816" y="176028"/>
                  <a:pt x="3873891" y="209754"/>
                  <a:pt x="3881956" y="241275"/>
                </a:cubicBezTo>
                <a:cubicBezTo>
                  <a:pt x="3880805" y="282291"/>
                  <a:pt x="3871108" y="290637"/>
                  <a:pt x="3883245" y="317540"/>
                </a:cubicBezTo>
                <a:cubicBezTo>
                  <a:pt x="3887431" y="330343"/>
                  <a:pt x="3884915" y="349601"/>
                  <a:pt x="3894824" y="382132"/>
                </a:cubicBezTo>
                <a:cubicBezTo>
                  <a:pt x="3902184" y="412768"/>
                  <a:pt x="3905028" y="440981"/>
                  <a:pt x="3912029" y="468465"/>
                </a:cubicBezTo>
                <a:cubicBezTo>
                  <a:pt x="3918870" y="501219"/>
                  <a:pt x="3919171" y="493504"/>
                  <a:pt x="3923563" y="512872"/>
                </a:cubicBezTo>
                <a:cubicBezTo>
                  <a:pt x="3925161" y="516259"/>
                  <a:pt x="3933257" y="548851"/>
                  <a:pt x="3935302" y="551780"/>
                </a:cubicBezTo>
                <a:cubicBezTo>
                  <a:pt x="3940193" y="569420"/>
                  <a:pt x="3948108" y="591435"/>
                  <a:pt x="3952908" y="618713"/>
                </a:cubicBezTo>
                <a:cubicBezTo>
                  <a:pt x="3949597" y="640336"/>
                  <a:pt x="3968857" y="662091"/>
                  <a:pt x="3964097" y="689135"/>
                </a:cubicBezTo>
                <a:cubicBezTo>
                  <a:pt x="3963409" y="698730"/>
                  <a:pt x="3967777" y="726290"/>
                  <a:pt x="3972561" y="730194"/>
                </a:cubicBezTo>
                <a:cubicBezTo>
                  <a:pt x="3974287" y="735671"/>
                  <a:pt x="3973869" y="742863"/>
                  <a:pt x="3978553" y="744105"/>
                </a:cubicBezTo>
                <a:cubicBezTo>
                  <a:pt x="3984369" y="746793"/>
                  <a:pt x="3979392" y="769550"/>
                  <a:pt x="3985056" y="764665"/>
                </a:cubicBezTo>
                <a:cubicBezTo>
                  <a:pt x="3981721" y="780759"/>
                  <a:pt x="3994221" y="788526"/>
                  <a:pt x="3998681" y="799644"/>
                </a:cubicBezTo>
                <a:cubicBezTo>
                  <a:pt x="3996807" y="806167"/>
                  <a:pt x="3999133" y="812044"/>
                  <a:pt x="4002586" y="819512"/>
                </a:cubicBezTo>
                <a:lnTo>
                  <a:pt x="4007152" y="829775"/>
                </a:lnTo>
                <a:cubicBezTo>
                  <a:pt x="4007290" y="831346"/>
                  <a:pt x="4007429" y="832918"/>
                  <a:pt x="4007568" y="834489"/>
                </a:cubicBezTo>
                <a:cubicBezTo>
                  <a:pt x="4008582" y="842878"/>
                  <a:pt x="4012501" y="870527"/>
                  <a:pt x="4013238" y="880111"/>
                </a:cubicBezTo>
                <a:lnTo>
                  <a:pt x="4011990" y="891990"/>
                </a:lnTo>
                <a:cubicBezTo>
                  <a:pt x="4012878" y="895711"/>
                  <a:pt x="4017741" y="899277"/>
                  <a:pt x="4018561" y="902435"/>
                </a:cubicBezTo>
                <a:lnTo>
                  <a:pt x="4016914" y="910937"/>
                </a:lnTo>
                <a:cubicBezTo>
                  <a:pt x="4021666" y="910045"/>
                  <a:pt x="4017754" y="920062"/>
                  <a:pt x="4017630" y="927631"/>
                </a:cubicBezTo>
                <a:cubicBezTo>
                  <a:pt x="4017765" y="943134"/>
                  <a:pt x="4017899" y="958638"/>
                  <a:pt x="4018033" y="974141"/>
                </a:cubicBezTo>
                <a:lnTo>
                  <a:pt x="4020844" y="1002853"/>
                </a:lnTo>
                <a:lnTo>
                  <a:pt x="4019159" y="1011649"/>
                </a:lnTo>
                <a:cubicBezTo>
                  <a:pt x="4018755" y="1030805"/>
                  <a:pt x="4025427" y="1051984"/>
                  <a:pt x="4019983" y="1065586"/>
                </a:cubicBezTo>
                <a:cubicBezTo>
                  <a:pt x="4019342" y="1071115"/>
                  <a:pt x="4019489" y="1076118"/>
                  <a:pt x="4020124" y="1080768"/>
                </a:cubicBezTo>
                <a:lnTo>
                  <a:pt x="4023046" y="1093182"/>
                </a:lnTo>
                <a:lnTo>
                  <a:pt x="4030993" y="1117768"/>
                </a:lnTo>
                <a:cubicBezTo>
                  <a:pt x="4017255" y="1119010"/>
                  <a:pt x="4036257" y="1175819"/>
                  <a:pt x="4024084" y="1169607"/>
                </a:cubicBezTo>
                <a:cubicBezTo>
                  <a:pt x="4026558" y="1192318"/>
                  <a:pt x="4002019" y="1213340"/>
                  <a:pt x="4015242" y="1235237"/>
                </a:cubicBezTo>
                <a:cubicBezTo>
                  <a:pt x="4014162" y="1269305"/>
                  <a:pt x="4018570" y="1317827"/>
                  <a:pt x="4017602" y="1350990"/>
                </a:cubicBezTo>
                <a:cubicBezTo>
                  <a:pt x="4023169" y="1344874"/>
                  <a:pt x="4021893" y="1374627"/>
                  <a:pt x="4021736" y="1378298"/>
                </a:cubicBezTo>
                <a:cubicBezTo>
                  <a:pt x="4018952" y="1400570"/>
                  <a:pt x="4019832" y="1419813"/>
                  <a:pt x="4016278" y="1458310"/>
                </a:cubicBezTo>
                <a:cubicBezTo>
                  <a:pt x="4018014" y="1492373"/>
                  <a:pt x="4008830" y="1521984"/>
                  <a:pt x="4018868" y="1553366"/>
                </a:cubicBezTo>
                <a:cubicBezTo>
                  <a:pt x="4016990" y="1555494"/>
                  <a:pt x="4015540" y="1558122"/>
                  <a:pt x="4014402" y="1561090"/>
                </a:cubicBezTo>
                <a:lnTo>
                  <a:pt x="4011936" y="1570307"/>
                </a:lnTo>
                <a:lnTo>
                  <a:pt x="4012405" y="1571592"/>
                </a:lnTo>
                <a:cubicBezTo>
                  <a:pt x="4013272" y="1577147"/>
                  <a:pt x="4012836" y="1580457"/>
                  <a:pt x="4011825" y="1582767"/>
                </a:cubicBezTo>
                <a:lnTo>
                  <a:pt x="4010160" y="1584906"/>
                </a:lnTo>
                <a:lnTo>
                  <a:pt x="4009282" y="1592480"/>
                </a:lnTo>
                <a:lnTo>
                  <a:pt x="4004224" y="1632608"/>
                </a:lnTo>
                <a:lnTo>
                  <a:pt x="4004766" y="1633033"/>
                </a:lnTo>
                <a:cubicBezTo>
                  <a:pt x="4005917" y="1634501"/>
                  <a:pt x="4006652" y="1636551"/>
                  <a:pt x="4006536" y="1639879"/>
                </a:cubicBezTo>
                <a:cubicBezTo>
                  <a:pt x="4015184" y="1636475"/>
                  <a:pt x="4009709" y="1642588"/>
                  <a:pt x="4008603" y="1652696"/>
                </a:cubicBezTo>
                <a:cubicBezTo>
                  <a:pt x="4021787" y="1649666"/>
                  <a:pt x="4013526" y="1677353"/>
                  <a:pt x="4020520" y="1683689"/>
                </a:cubicBezTo>
                <a:cubicBezTo>
                  <a:pt x="4019410" y="1691182"/>
                  <a:pt x="4018476" y="1699055"/>
                  <a:pt x="4017793" y="1707144"/>
                </a:cubicBezTo>
                <a:cubicBezTo>
                  <a:pt x="4017716" y="1708742"/>
                  <a:pt x="4017637" y="1710339"/>
                  <a:pt x="4017559" y="1711937"/>
                </a:cubicBezTo>
                <a:lnTo>
                  <a:pt x="4017686" y="1712065"/>
                </a:lnTo>
                <a:cubicBezTo>
                  <a:pt x="4017911" y="1713173"/>
                  <a:pt x="4017938" y="1714774"/>
                  <a:pt x="4017696" y="1717183"/>
                </a:cubicBezTo>
                <a:lnTo>
                  <a:pt x="4017133" y="1720681"/>
                </a:lnTo>
                <a:lnTo>
                  <a:pt x="4016678" y="1729981"/>
                </a:lnTo>
                <a:lnTo>
                  <a:pt x="4017384" y="1733388"/>
                </a:lnTo>
                <a:lnTo>
                  <a:pt x="4018907" y="1735034"/>
                </a:lnTo>
                <a:cubicBezTo>
                  <a:pt x="4018834" y="1735303"/>
                  <a:pt x="4018762" y="1735573"/>
                  <a:pt x="4018689" y="1735842"/>
                </a:cubicBezTo>
                <a:cubicBezTo>
                  <a:pt x="4015637" y="1741502"/>
                  <a:pt x="4011570" y="1742214"/>
                  <a:pt x="4022227" y="1754258"/>
                </a:cubicBezTo>
                <a:cubicBezTo>
                  <a:pt x="4017088" y="1767842"/>
                  <a:pt x="4023675" y="1773031"/>
                  <a:pt x="4025215" y="1794468"/>
                </a:cubicBezTo>
                <a:cubicBezTo>
                  <a:pt x="4020602" y="1801685"/>
                  <a:pt x="4021846" y="1809129"/>
                  <a:pt x="4024929" y="1817026"/>
                </a:cubicBezTo>
                <a:cubicBezTo>
                  <a:pt x="4022135" y="1836468"/>
                  <a:pt x="4026097" y="1856359"/>
                  <a:pt x="4026330" y="1879330"/>
                </a:cubicBezTo>
                <a:lnTo>
                  <a:pt x="4036998" y="1941432"/>
                </a:lnTo>
                <a:lnTo>
                  <a:pt x="4036084" y="2000732"/>
                </a:lnTo>
                <a:cubicBezTo>
                  <a:pt x="4034263" y="2008113"/>
                  <a:pt x="4032229" y="2015157"/>
                  <a:pt x="4030076" y="2021755"/>
                </a:cubicBezTo>
                <a:cubicBezTo>
                  <a:pt x="4035967" y="2031320"/>
                  <a:pt x="4023973" y="2053600"/>
                  <a:pt x="4037221" y="2057342"/>
                </a:cubicBezTo>
                <a:cubicBezTo>
                  <a:pt x="4034697" y="2066435"/>
                  <a:pt x="4028501" y="2069516"/>
                  <a:pt x="4037394" y="2070619"/>
                </a:cubicBezTo>
                <a:cubicBezTo>
                  <a:pt x="4036804" y="2073734"/>
                  <a:pt x="4037226" y="2076065"/>
                  <a:pt x="4038135" y="2078045"/>
                </a:cubicBezTo>
                <a:lnTo>
                  <a:pt x="4038600" y="2078724"/>
                </a:lnTo>
                <a:lnTo>
                  <a:pt x="4032779" y="2098845"/>
                </a:lnTo>
                <a:lnTo>
                  <a:pt x="4032983" y="2102024"/>
                </a:lnTo>
                <a:lnTo>
                  <a:pt x="4027939" y="2114492"/>
                </a:lnTo>
                <a:lnTo>
                  <a:pt x="4018466" y="2141885"/>
                </a:lnTo>
                <a:cubicBezTo>
                  <a:pt x="4016935" y="2144144"/>
                  <a:pt x="4008999" y="2172239"/>
                  <a:pt x="4006867" y="2173326"/>
                </a:cubicBezTo>
                <a:cubicBezTo>
                  <a:pt x="4012131" y="2208338"/>
                  <a:pt x="3995887" y="2179358"/>
                  <a:pt x="3992697" y="2212754"/>
                </a:cubicBezTo>
                <a:cubicBezTo>
                  <a:pt x="4005768" y="2234675"/>
                  <a:pt x="3987982" y="2231911"/>
                  <a:pt x="3984358" y="2281700"/>
                </a:cubicBezTo>
                <a:cubicBezTo>
                  <a:pt x="3976909" y="2307292"/>
                  <a:pt x="3981397" y="2321058"/>
                  <a:pt x="3966554" y="2358247"/>
                </a:cubicBezTo>
                <a:cubicBezTo>
                  <a:pt x="3960999" y="2394590"/>
                  <a:pt x="3953833" y="2470676"/>
                  <a:pt x="3951025" y="2499761"/>
                </a:cubicBezTo>
                <a:cubicBezTo>
                  <a:pt x="3960739" y="2527319"/>
                  <a:pt x="3950548" y="2509832"/>
                  <a:pt x="3949702" y="2532758"/>
                </a:cubicBezTo>
                <a:cubicBezTo>
                  <a:pt x="3938760" y="2520705"/>
                  <a:pt x="3952389" y="2562520"/>
                  <a:pt x="3938861" y="2556795"/>
                </a:cubicBezTo>
                <a:cubicBezTo>
                  <a:pt x="3939134" y="2561148"/>
                  <a:pt x="3939827" y="2565547"/>
                  <a:pt x="3940623" y="2570003"/>
                </a:cubicBezTo>
                <a:cubicBezTo>
                  <a:pt x="3940759" y="2570781"/>
                  <a:pt x="3940897" y="2571558"/>
                  <a:pt x="3941033" y="2572336"/>
                </a:cubicBezTo>
                <a:lnTo>
                  <a:pt x="3940366" y="2580478"/>
                </a:lnTo>
                <a:lnTo>
                  <a:pt x="3943063" y="2584265"/>
                </a:lnTo>
                <a:lnTo>
                  <a:pt x="3944125" y="2597587"/>
                </a:lnTo>
                <a:cubicBezTo>
                  <a:pt x="3944077" y="2602348"/>
                  <a:pt x="3943504" y="2607198"/>
                  <a:pt x="3942089" y="2612155"/>
                </a:cubicBezTo>
                <a:cubicBezTo>
                  <a:pt x="3932438" y="2625816"/>
                  <a:pt x="3941792" y="2663179"/>
                  <a:pt x="3929196" y="2679622"/>
                </a:cubicBezTo>
                <a:cubicBezTo>
                  <a:pt x="3925571" y="2686502"/>
                  <a:pt x="3920517" y="2712894"/>
                  <a:pt x="3923315" y="2720986"/>
                </a:cubicBezTo>
                <a:cubicBezTo>
                  <a:pt x="3923036" y="2727128"/>
                  <a:pt x="3920401" y="2732389"/>
                  <a:pt x="3923961" y="2738269"/>
                </a:cubicBezTo>
                <a:cubicBezTo>
                  <a:pt x="3928018" y="2746479"/>
                  <a:pt x="3916599" y="2759296"/>
                  <a:pt x="3922927" y="2761348"/>
                </a:cubicBezTo>
                <a:cubicBezTo>
                  <a:pt x="3919813" y="2786694"/>
                  <a:pt x="3907933" y="2868089"/>
                  <a:pt x="3905273" y="2890343"/>
                </a:cubicBezTo>
                <a:cubicBezTo>
                  <a:pt x="3905945" y="2891698"/>
                  <a:pt x="3906516" y="2893225"/>
                  <a:pt x="3906968" y="2894872"/>
                </a:cubicBezTo>
                <a:cubicBezTo>
                  <a:pt x="3909594" y="2904456"/>
                  <a:pt x="3907729" y="2916058"/>
                  <a:pt x="3902804" y="2920783"/>
                </a:cubicBezTo>
                <a:cubicBezTo>
                  <a:pt x="3885416" y="2946524"/>
                  <a:pt x="3880691" y="2976695"/>
                  <a:pt x="3873409" y="3003309"/>
                </a:cubicBezTo>
                <a:cubicBezTo>
                  <a:pt x="3866483" y="3034202"/>
                  <a:pt x="3883685" y="3021162"/>
                  <a:pt x="3865677" y="3054172"/>
                </a:cubicBezTo>
                <a:cubicBezTo>
                  <a:pt x="3869656" y="3061216"/>
                  <a:pt x="3869021" y="3066386"/>
                  <a:pt x="3865322" y="3073552"/>
                </a:cubicBezTo>
                <a:cubicBezTo>
                  <a:pt x="3862309" y="3088769"/>
                  <a:pt x="3874353" y="3094511"/>
                  <a:pt x="3864576" y="3105939"/>
                </a:cubicBezTo>
                <a:cubicBezTo>
                  <a:pt x="3871414" y="3106866"/>
                  <a:pt x="3862070" y="3136685"/>
                  <a:pt x="3869897" y="3133416"/>
                </a:cubicBezTo>
                <a:cubicBezTo>
                  <a:pt x="3873987" y="3146871"/>
                  <a:pt x="3863598" y="3146263"/>
                  <a:pt x="3866944" y="3159200"/>
                </a:cubicBezTo>
                <a:cubicBezTo>
                  <a:pt x="3866209" y="3171160"/>
                  <a:pt x="3861238" y="3148758"/>
                  <a:pt x="3858655" y="3160960"/>
                </a:cubicBezTo>
                <a:cubicBezTo>
                  <a:pt x="3856672" y="3176428"/>
                  <a:pt x="3845007" y="3169580"/>
                  <a:pt x="3857964" y="3189916"/>
                </a:cubicBezTo>
                <a:cubicBezTo>
                  <a:pt x="3851730" y="3203678"/>
                  <a:pt x="3857918" y="3210651"/>
                  <a:pt x="3857749" y="3234304"/>
                </a:cubicBezTo>
                <a:lnTo>
                  <a:pt x="3855596" y="3240571"/>
                </a:lnTo>
                <a:lnTo>
                  <a:pt x="3861634" y="3248569"/>
                </a:lnTo>
                <a:cubicBezTo>
                  <a:pt x="3864052" y="3253014"/>
                  <a:pt x="3865516" y="3258342"/>
                  <a:pt x="3864663" y="3265444"/>
                </a:cubicBezTo>
                <a:cubicBezTo>
                  <a:pt x="3848300" y="3307894"/>
                  <a:pt x="3875588" y="3268090"/>
                  <a:pt x="3865146" y="3338829"/>
                </a:cubicBezTo>
                <a:cubicBezTo>
                  <a:pt x="3862730" y="3342195"/>
                  <a:pt x="3864130" y="3351680"/>
                  <a:pt x="3867052" y="3351725"/>
                </a:cubicBezTo>
                <a:cubicBezTo>
                  <a:pt x="3865794" y="3356006"/>
                  <a:pt x="3859439" y="3365106"/>
                  <a:pt x="3863912" y="3367707"/>
                </a:cubicBezTo>
                <a:cubicBezTo>
                  <a:pt x="3863241" y="3379301"/>
                  <a:pt x="3861774" y="3390600"/>
                  <a:pt x="3859561" y="3401335"/>
                </a:cubicBezTo>
                <a:lnTo>
                  <a:pt x="3853212" y="3423129"/>
                </a:lnTo>
                <a:lnTo>
                  <a:pt x="3856572" y="3428759"/>
                </a:lnTo>
                <a:lnTo>
                  <a:pt x="3856601" y="3428999"/>
                </a:lnTo>
                <a:lnTo>
                  <a:pt x="0" y="3428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Prague Spring | Definition, Causes, &amp; Facts | Britannica">
            <a:extLst>
              <a:ext uri="{FF2B5EF4-FFF2-40B4-BE49-F238E27FC236}">
                <a16:creationId xmlns:a16="http://schemas.microsoft.com/office/drawing/2014/main" id="{91263EF8-1F88-1CEE-DE24-05344D718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 r="21269" b="2"/>
          <a:stretch/>
        </p:blipFill>
        <p:spPr bwMode="auto">
          <a:xfrm>
            <a:off x="9" y="-7"/>
            <a:ext cx="3832765" cy="3493830"/>
          </a:xfrm>
          <a:custGeom>
            <a:avLst/>
            <a:gdLst/>
            <a:ahLst/>
            <a:cxnLst/>
            <a:rect l="l" t="t" r="r" b="b"/>
            <a:pathLst>
              <a:path w="3832765" h="3429000">
                <a:moveTo>
                  <a:pt x="0" y="0"/>
                </a:moveTo>
                <a:lnTo>
                  <a:pt x="3647227" y="0"/>
                </a:lnTo>
                <a:lnTo>
                  <a:pt x="3639550" y="38855"/>
                </a:lnTo>
                <a:cubicBezTo>
                  <a:pt x="3636650" y="54773"/>
                  <a:pt x="3634345" y="68219"/>
                  <a:pt x="3632595" y="77266"/>
                </a:cubicBezTo>
                <a:cubicBezTo>
                  <a:pt x="3626536" y="79781"/>
                  <a:pt x="3626501" y="84794"/>
                  <a:pt x="3629067" y="94172"/>
                </a:cubicBezTo>
                <a:cubicBezTo>
                  <a:pt x="3627578" y="163765"/>
                  <a:pt x="3557526" y="242917"/>
                  <a:pt x="3584106" y="259179"/>
                </a:cubicBezTo>
                <a:cubicBezTo>
                  <a:pt x="3583700" y="275569"/>
                  <a:pt x="3606846" y="331307"/>
                  <a:pt x="3599938" y="369872"/>
                </a:cubicBezTo>
                <a:cubicBezTo>
                  <a:pt x="3585388" y="383902"/>
                  <a:pt x="3596928" y="466732"/>
                  <a:pt x="3595032" y="485807"/>
                </a:cubicBezTo>
                <a:cubicBezTo>
                  <a:pt x="3585943" y="488250"/>
                  <a:pt x="3592517" y="521115"/>
                  <a:pt x="3579338" y="516547"/>
                </a:cubicBezTo>
                <a:cubicBezTo>
                  <a:pt x="3573622" y="519766"/>
                  <a:pt x="3573367" y="529229"/>
                  <a:pt x="3578241" y="534293"/>
                </a:cubicBezTo>
                <a:cubicBezTo>
                  <a:pt x="3576722" y="545474"/>
                  <a:pt x="3569890" y="551581"/>
                  <a:pt x="3577790" y="563888"/>
                </a:cubicBezTo>
                <a:cubicBezTo>
                  <a:pt x="3576008" y="579306"/>
                  <a:pt x="3555937" y="592508"/>
                  <a:pt x="3568362" y="606614"/>
                </a:cubicBezTo>
                <a:cubicBezTo>
                  <a:pt x="3548060" y="617296"/>
                  <a:pt x="3566748" y="665721"/>
                  <a:pt x="3562360" y="696544"/>
                </a:cubicBezTo>
                <a:cubicBezTo>
                  <a:pt x="3540870" y="749643"/>
                  <a:pt x="3563552" y="814684"/>
                  <a:pt x="3525923" y="839698"/>
                </a:cubicBezTo>
                <a:cubicBezTo>
                  <a:pt x="3535181" y="895191"/>
                  <a:pt x="3521523" y="937628"/>
                  <a:pt x="3518879" y="980382"/>
                </a:cubicBezTo>
                <a:cubicBezTo>
                  <a:pt x="3513995" y="999599"/>
                  <a:pt x="3527321" y="1012505"/>
                  <a:pt x="3515302" y="1028426"/>
                </a:cubicBezTo>
                <a:cubicBezTo>
                  <a:pt x="3518279" y="1066840"/>
                  <a:pt x="3496325" y="1148092"/>
                  <a:pt x="3536738" y="1210870"/>
                </a:cubicBezTo>
                <a:lnTo>
                  <a:pt x="3591526" y="1380154"/>
                </a:lnTo>
                <a:cubicBezTo>
                  <a:pt x="3610626" y="1430030"/>
                  <a:pt x="3618402" y="1446676"/>
                  <a:pt x="3627364" y="1475232"/>
                </a:cubicBezTo>
                <a:cubicBezTo>
                  <a:pt x="3630584" y="1500131"/>
                  <a:pt x="3621205" y="1517302"/>
                  <a:pt x="3629315" y="1551492"/>
                </a:cubicBezTo>
                <a:cubicBezTo>
                  <a:pt x="3627771" y="1569255"/>
                  <a:pt x="3642142" y="1604305"/>
                  <a:pt x="3642065" y="1616703"/>
                </a:cubicBezTo>
                <a:cubicBezTo>
                  <a:pt x="3644190" y="1615867"/>
                  <a:pt x="3646228" y="1622618"/>
                  <a:pt x="3644837" y="1625880"/>
                </a:cubicBezTo>
                <a:cubicBezTo>
                  <a:pt x="3644873" y="1682450"/>
                  <a:pt x="3660396" y="1644242"/>
                  <a:pt x="3653089" y="1681195"/>
                </a:cubicBezTo>
                <a:cubicBezTo>
                  <a:pt x="3653672" y="1703685"/>
                  <a:pt x="3678100" y="1693642"/>
                  <a:pt x="3669268" y="1720463"/>
                </a:cubicBezTo>
                <a:cubicBezTo>
                  <a:pt x="3672709" y="1747068"/>
                  <a:pt x="3683894" y="1760489"/>
                  <a:pt x="3680555" y="1787683"/>
                </a:cubicBezTo>
                <a:cubicBezTo>
                  <a:pt x="3683815" y="1812577"/>
                  <a:pt x="3690283" y="1832624"/>
                  <a:pt x="3690144" y="1854892"/>
                </a:cubicBezTo>
                <a:cubicBezTo>
                  <a:pt x="3694176" y="1862246"/>
                  <a:pt x="3696364" y="1869845"/>
                  <a:pt x="3692847" y="1879545"/>
                </a:cubicBezTo>
                <a:lnTo>
                  <a:pt x="3705899" y="1950159"/>
                </a:lnTo>
                <a:cubicBezTo>
                  <a:pt x="3705811" y="1963349"/>
                  <a:pt x="3696947" y="1944883"/>
                  <a:pt x="3698529" y="1956744"/>
                </a:cubicBezTo>
                <a:cubicBezTo>
                  <a:pt x="3704089" y="1967128"/>
                  <a:pt x="3694319" y="1972691"/>
                  <a:pt x="3700670" y="1983128"/>
                </a:cubicBezTo>
                <a:cubicBezTo>
                  <a:pt x="3707325" y="1975376"/>
                  <a:pt x="3704290" y="2019261"/>
                  <a:pt x="3710819" y="2016104"/>
                </a:cubicBezTo>
                <a:cubicBezTo>
                  <a:pt x="3703899" y="2032806"/>
                  <a:pt x="3716180" y="2041037"/>
                  <a:pt x="3716263" y="2057358"/>
                </a:cubicBezTo>
                <a:cubicBezTo>
                  <a:pt x="3714181" y="2066395"/>
                  <a:pt x="3708419" y="2088153"/>
                  <a:pt x="3713451" y="2092532"/>
                </a:cubicBezTo>
                <a:cubicBezTo>
                  <a:pt x="3702969" y="2134723"/>
                  <a:pt x="3713408" y="2112089"/>
                  <a:pt x="3712825" y="2145702"/>
                </a:cubicBezTo>
                <a:cubicBezTo>
                  <a:pt x="3711099" y="2175441"/>
                  <a:pt x="3721651" y="2170882"/>
                  <a:pt x="3710370" y="2205762"/>
                </a:cubicBezTo>
                <a:cubicBezTo>
                  <a:pt x="3706686" y="2213193"/>
                  <a:pt x="3707151" y="2225380"/>
                  <a:pt x="3711407" y="2232983"/>
                </a:cubicBezTo>
                <a:cubicBezTo>
                  <a:pt x="3712139" y="2234292"/>
                  <a:pt x="3712959" y="2235411"/>
                  <a:pt x="3713840" y="2236309"/>
                </a:cubicBezTo>
                <a:cubicBezTo>
                  <a:pt x="3705311" y="2258197"/>
                  <a:pt x="3712810" y="2264929"/>
                  <a:pt x="3706371" y="2276362"/>
                </a:cubicBezTo>
                <a:cubicBezTo>
                  <a:pt x="3707813" y="2303313"/>
                  <a:pt x="3719116" y="2319717"/>
                  <a:pt x="3713548" y="2330164"/>
                </a:cubicBezTo>
                <a:cubicBezTo>
                  <a:pt x="3716700" y="2349548"/>
                  <a:pt x="3722681" y="2379563"/>
                  <a:pt x="3725281" y="2392669"/>
                </a:cubicBezTo>
                <a:cubicBezTo>
                  <a:pt x="3729704" y="2396182"/>
                  <a:pt x="3728251" y="2402767"/>
                  <a:pt x="3729156" y="2408800"/>
                </a:cubicBezTo>
                <a:cubicBezTo>
                  <a:pt x="3733288" y="2414878"/>
                  <a:pt x="3733591" y="2443086"/>
                  <a:pt x="3731527" y="2451803"/>
                </a:cubicBezTo>
                <a:lnTo>
                  <a:pt x="3736702" y="2478754"/>
                </a:lnTo>
                <a:cubicBezTo>
                  <a:pt x="3728550" y="2525478"/>
                  <a:pt x="3760386" y="2545889"/>
                  <a:pt x="3730701" y="2582746"/>
                </a:cubicBezTo>
                <a:cubicBezTo>
                  <a:pt x="3730821" y="2599785"/>
                  <a:pt x="3740171" y="2587220"/>
                  <a:pt x="3740291" y="2604259"/>
                </a:cubicBezTo>
                <a:cubicBezTo>
                  <a:pt x="3743848" y="2626667"/>
                  <a:pt x="3731064" y="2615985"/>
                  <a:pt x="3745312" y="2636571"/>
                </a:cubicBezTo>
                <a:cubicBezTo>
                  <a:pt x="3741774" y="2677126"/>
                  <a:pt x="3756230" y="2698390"/>
                  <a:pt x="3745913" y="2734956"/>
                </a:cubicBezTo>
                <a:cubicBezTo>
                  <a:pt x="3751211" y="2727858"/>
                  <a:pt x="3750682" y="2814031"/>
                  <a:pt x="3749695" y="2825841"/>
                </a:cubicBezTo>
                <a:cubicBezTo>
                  <a:pt x="3749942" y="2850991"/>
                  <a:pt x="3747920" y="2877551"/>
                  <a:pt x="3747393" y="2915771"/>
                </a:cubicBezTo>
                <a:cubicBezTo>
                  <a:pt x="3750755" y="2949567"/>
                  <a:pt x="3739923" y="2933903"/>
                  <a:pt x="3751447" y="2964244"/>
                </a:cubicBezTo>
                <a:cubicBezTo>
                  <a:pt x="3751616" y="2982921"/>
                  <a:pt x="3749341" y="3024704"/>
                  <a:pt x="3748411" y="3027834"/>
                </a:cubicBezTo>
                <a:lnTo>
                  <a:pt x="3748938" y="3029071"/>
                </a:lnTo>
                <a:cubicBezTo>
                  <a:pt x="3750070" y="3034527"/>
                  <a:pt x="3749794" y="3037871"/>
                  <a:pt x="3748894" y="3040270"/>
                </a:cubicBezTo>
                <a:lnTo>
                  <a:pt x="3747334" y="3042558"/>
                </a:lnTo>
                <a:cubicBezTo>
                  <a:pt x="3747162" y="3045102"/>
                  <a:pt x="3746989" y="3047646"/>
                  <a:pt x="3746817" y="3050190"/>
                </a:cubicBezTo>
                <a:lnTo>
                  <a:pt x="3744491" y="3065086"/>
                </a:lnTo>
                <a:lnTo>
                  <a:pt x="3745283" y="3068003"/>
                </a:lnTo>
                <a:lnTo>
                  <a:pt x="3743686" y="3090671"/>
                </a:lnTo>
                <a:lnTo>
                  <a:pt x="3744246" y="3091046"/>
                </a:lnTo>
                <a:cubicBezTo>
                  <a:pt x="3745467" y="3092400"/>
                  <a:pt x="3746300" y="3094375"/>
                  <a:pt x="3746343" y="3097703"/>
                </a:cubicBezTo>
                <a:cubicBezTo>
                  <a:pt x="3754816" y="3093496"/>
                  <a:pt x="3749641" y="3100105"/>
                  <a:pt x="3749018" y="3110287"/>
                </a:cubicBezTo>
                <a:cubicBezTo>
                  <a:pt x="3762039" y="3106026"/>
                  <a:pt x="3755113" y="3134407"/>
                  <a:pt x="3762400" y="3140063"/>
                </a:cubicBezTo>
                <a:cubicBezTo>
                  <a:pt x="3761648" y="3147641"/>
                  <a:pt x="3761093" y="3155576"/>
                  <a:pt x="3760798" y="3163705"/>
                </a:cubicBezTo>
                <a:cubicBezTo>
                  <a:pt x="3760796" y="3165306"/>
                  <a:pt x="3760795" y="3166906"/>
                  <a:pt x="3760793" y="3168507"/>
                </a:cubicBezTo>
                <a:lnTo>
                  <a:pt x="3760925" y="3168621"/>
                </a:lnTo>
                <a:cubicBezTo>
                  <a:pt x="3761203" y="3169703"/>
                  <a:pt x="3761307" y="3171298"/>
                  <a:pt x="3761180" y="3173722"/>
                </a:cubicBezTo>
                <a:lnTo>
                  <a:pt x="3760784" y="3177263"/>
                </a:lnTo>
                <a:lnTo>
                  <a:pt x="3760776" y="3186578"/>
                </a:lnTo>
                <a:lnTo>
                  <a:pt x="3761644" y="3189908"/>
                </a:lnTo>
                <a:cubicBezTo>
                  <a:pt x="3767239" y="3200999"/>
                  <a:pt x="3784386" y="3192521"/>
                  <a:pt x="3778090" y="3215620"/>
                </a:cubicBezTo>
                <a:cubicBezTo>
                  <a:pt x="3782929" y="3238942"/>
                  <a:pt x="3794645" y="3248487"/>
                  <a:pt x="3792860" y="3273934"/>
                </a:cubicBezTo>
                <a:cubicBezTo>
                  <a:pt x="3797428" y="3295746"/>
                  <a:pt x="3804878" y="3312408"/>
                  <a:pt x="3805965" y="3332638"/>
                </a:cubicBezTo>
                <a:cubicBezTo>
                  <a:pt x="3810325" y="3338359"/>
                  <a:pt x="3812891" y="3344736"/>
                  <a:pt x="3809972" y="3354360"/>
                </a:cubicBezTo>
                <a:cubicBezTo>
                  <a:pt x="3815463" y="3373933"/>
                  <a:pt x="3822569" y="3374995"/>
                  <a:pt x="3820366" y="3391014"/>
                </a:cubicBezTo>
                <a:cubicBezTo>
                  <a:pt x="3832550" y="3396219"/>
                  <a:pt x="3828906" y="3399305"/>
                  <a:pt x="3827143" y="3406519"/>
                </a:cubicBezTo>
                <a:cubicBezTo>
                  <a:pt x="3827126" y="3406819"/>
                  <a:pt x="3827110" y="3407118"/>
                  <a:pt x="3827093" y="3407418"/>
                </a:cubicBezTo>
                <a:lnTo>
                  <a:pt x="3828820" y="3408091"/>
                </a:lnTo>
                <a:lnTo>
                  <a:pt x="3830121" y="3410929"/>
                </a:lnTo>
                <a:lnTo>
                  <a:pt x="3831461" y="3420084"/>
                </a:lnTo>
                <a:cubicBezTo>
                  <a:pt x="3831507" y="3421309"/>
                  <a:pt x="3831554" y="3422534"/>
                  <a:pt x="3831600" y="3423759"/>
                </a:cubicBezTo>
                <a:cubicBezTo>
                  <a:pt x="3831831" y="3426205"/>
                  <a:pt x="3832160" y="3427719"/>
                  <a:pt x="3832580" y="3428642"/>
                </a:cubicBezTo>
                <a:cubicBezTo>
                  <a:pt x="3832626" y="3428658"/>
                  <a:pt x="3832672" y="3428675"/>
                  <a:pt x="3832719" y="3428690"/>
                </a:cubicBezTo>
                <a:lnTo>
                  <a:pt x="3832765" y="3429000"/>
                </a:lnTo>
                <a:lnTo>
                  <a:pt x="0" y="3429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31544AB4-0DAB-A9DB-45A2-CCA9100A1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3008" y="2245150"/>
            <a:ext cx="6564573" cy="390890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1900" dirty="0" err="1">
                <a:latin typeface="+mj-lt"/>
              </a:rPr>
              <a:t>Czechoslovakia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founded</a:t>
            </a:r>
            <a:r>
              <a:rPr lang="cs-CZ" sz="1900" dirty="0">
                <a:latin typeface="+mj-lt"/>
              </a:rPr>
              <a:t> on 28th </a:t>
            </a:r>
            <a:r>
              <a:rPr lang="cs-CZ" sz="1900" dirty="0" err="1">
                <a:latin typeface="+mj-lt"/>
              </a:rPr>
              <a:t>of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October</a:t>
            </a:r>
            <a:r>
              <a:rPr lang="cs-CZ" sz="1900" dirty="0">
                <a:latin typeface="+mj-lt"/>
              </a:rPr>
              <a:t> 1918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>
                <a:latin typeface="+mj-lt"/>
              </a:rPr>
              <a:t>Period </a:t>
            </a:r>
            <a:r>
              <a:rPr lang="cs-CZ" sz="1900" dirty="0" err="1">
                <a:latin typeface="+mj-lt"/>
              </a:rPr>
              <a:t>of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first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republic</a:t>
            </a:r>
            <a:r>
              <a:rPr lang="cs-CZ" sz="1900" dirty="0">
                <a:latin typeface="+mj-lt"/>
              </a:rPr>
              <a:t>- major </a:t>
            </a:r>
            <a:r>
              <a:rPr lang="cs-CZ" sz="1900" dirty="0" err="1">
                <a:latin typeface="+mj-lt"/>
              </a:rPr>
              <a:t>economic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player</a:t>
            </a:r>
            <a:r>
              <a:rPr lang="cs-CZ" sz="1900" dirty="0">
                <a:latin typeface="+mj-lt"/>
              </a:rPr>
              <a:t>, second „</a:t>
            </a:r>
            <a:r>
              <a:rPr lang="cs-CZ" sz="1900" dirty="0" err="1">
                <a:latin typeface="+mj-lt"/>
              </a:rPr>
              <a:t>golden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age</a:t>
            </a:r>
            <a:r>
              <a:rPr lang="cs-CZ" sz="1900" dirty="0">
                <a:latin typeface="+mj-lt"/>
              </a:rPr>
              <a:t>“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 err="1">
                <a:latin typeface="+mj-lt"/>
              </a:rPr>
              <a:t>Cut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short</a:t>
            </a:r>
            <a:r>
              <a:rPr lang="cs-CZ" sz="1900" dirty="0">
                <a:latin typeface="+mj-lt"/>
              </a:rPr>
              <a:t> in </a:t>
            </a:r>
            <a:r>
              <a:rPr lang="cs-CZ" sz="1900" dirty="0" err="1">
                <a:latin typeface="+mj-lt"/>
              </a:rPr>
              <a:t>September</a:t>
            </a:r>
            <a:r>
              <a:rPr lang="cs-CZ" sz="1900" dirty="0">
                <a:latin typeface="+mj-lt"/>
              </a:rPr>
              <a:t> 1938 </a:t>
            </a:r>
            <a:r>
              <a:rPr lang="cs-CZ" sz="1900" dirty="0" err="1">
                <a:latin typeface="+mj-lt"/>
              </a:rPr>
              <a:t>when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the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Munich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agreement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was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signed</a:t>
            </a:r>
            <a:r>
              <a:rPr lang="cs-CZ" sz="1900" dirty="0">
                <a:latin typeface="+mj-lt"/>
              </a:rPr>
              <a:t> and </a:t>
            </a:r>
            <a:r>
              <a:rPr lang="cs-CZ" sz="1900" dirty="0" err="1">
                <a:latin typeface="+mj-lt"/>
              </a:rPr>
              <a:t>we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came</a:t>
            </a:r>
            <a:r>
              <a:rPr lang="cs-CZ" sz="1900" dirty="0">
                <a:latin typeface="+mj-lt"/>
              </a:rPr>
              <a:t> to </a:t>
            </a:r>
            <a:r>
              <a:rPr lang="cs-CZ" sz="1900" dirty="0" err="1">
                <a:latin typeface="+mj-lt"/>
              </a:rPr>
              <a:t>be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ruled</a:t>
            </a:r>
            <a:r>
              <a:rPr lang="cs-CZ" sz="1900" dirty="0">
                <a:latin typeface="+mj-lt"/>
              </a:rPr>
              <a:t> by </a:t>
            </a:r>
            <a:r>
              <a:rPr lang="cs-CZ" sz="1900" dirty="0" err="1">
                <a:latin typeface="+mj-lt"/>
              </a:rPr>
              <a:t>the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third</a:t>
            </a:r>
            <a:r>
              <a:rPr lang="cs-CZ" sz="1900" dirty="0">
                <a:latin typeface="+mj-lt"/>
              </a:rPr>
              <a:t> reich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 err="1">
                <a:latin typeface="+mj-lt"/>
              </a:rPr>
              <a:t>Communist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era</a:t>
            </a:r>
            <a:r>
              <a:rPr lang="cs-CZ" sz="1900" dirty="0">
                <a:latin typeface="+mj-lt"/>
              </a:rPr>
              <a:t>, </a:t>
            </a:r>
            <a:r>
              <a:rPr lang="cs-CZ" sz="1900" dirty="0" err="1">
                <a:latin typeface="+mj-lt"/>
              </a:rPr>
              <a:t>under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the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Soviet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sphere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of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power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from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February</a:t>
            </a:r>
            <a:r>
              <a:rPr lang="cs-CZ" sz="1900" dirty="0">
                <a:latin typeface="+mj-lt"/>
              </a:rPr>
              <a:t> 1948 to </a:t>
            </a:r>
            <a:r>
              <a:rPr lang="cs-CZ" sz="1900" dirty="0" err="1">
                <a:latin typeface="+mj-lt"/>
              </a:rPr>
              <a:t>November</a:t>
            </a:r>
            <a:r>
              <a:rPr lang="cs-CZ" sz="1900" dirty="0">
                <a:latin typeface="+mj-lt"/>
              </a:rPr>
              <a:t> 1989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>
                <a:latin typeface="+mj-lt"/>
              </a:rPr>
              <a:t>1968- Prague </a:t>
            </a:r>
            <a:r>
              <a:rPr lang="cs-CZ" sz="1900" dirty="0" err="1">
                <a:latin typeface="+mj-lt"/>
              </a:rPr>
              <a:t>Spring</a:t>
            </a:r>
            <a:endParaRPr lang="cs-CZ" sz="1900" dirty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>
                <a:latin typeface="+mj-lt"/>
              </a:rPr>
              <a:t>1989- Velvet </a:t>
            </a:r>
            <a:r>
              <a:rPr lang="cs-CZ" sz="1900" dirty="0" err="1">
                <a:latin typeface="+mj-lt"/>
              </a:rPr>
              <a:t>revolution</a:t>
            </a:r>
            <a:r>
              <a:rPr lang="cs-CZ" sz="1900" dirty="0">
                <a:latin typeface="+mj-lt"/>
              </a:rPr>
              <a:t>-&gt; </a:t>
            </a:r>
            <a:r>
              <a:rPr lang="cs-CZ" sz="1900" dirty="0" err="1">
                <a:latin typeface="+mj-lt"/>
              </a:rPr>
              <a:t>became</a:t>
            </a:r>
            <a:r>
              <a:rPr lang="cs-CZ" sz="1900" dirty="0">
                <a:latin typeface="+mj-lt"/>
              </a:rPr>
              <a:t> a </a:t>
            </a:r>
            <a:r>
              <a:rPr lang="cs-CZ" sz="1900" dirty="0" err="1">
                <a:latin typeface="+mj-lt"/>
              </a:rPr>
              <a:t>democratic</a:t>
            </a:r>
            <a:r>
              <a:rPr lang="cs-CZ" sz="1900" dirty="0">
                <a:latin typeface="+mj-lt"/>
              </a:rPr>
              <a:t> country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>
                <a:latin typeface="+mj-lt"/>
              </a:rPr>
              <a:t>1993- </a:t>
            </a:r>
            <a:r>
              <a:rPr lang="cs-CZ" sz="1900" dirty="0" err="1">
                <a:latin typeface="+mj-lt"/>
              </a:rPr>
              <a:t>dissolution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of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Czechoslovakia</a:t>
            </a:r>
            <a:endParaRPr lang="cs-CZ" sz="1900" dirty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>
                <a:latin typeface="+mj-lt"/>
              </a:rPr>
              <a:t>2004- </a:t>
            </a:r>
            <a:r>
              <a:rPr lang="cs-CZ" sz="1900" dirty="0" err="1">
                <a:latin typeface="+mj-lt"/>
              </a:rPr>
              <a:t>member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of</a:t>
            </a:r>
            <a:r>
              <a:rPr lang="cs-CZ" sz="1900" dirty="0">
                <a:latin typeface="+mj-lt"/>
              </a:rPr>
              <a:t> </a:t>
            </a:r>
            <a:r>
              <a:rPr lang="cs-CZ" sz="1900" dirty="0" err="1">
                <a:latin typeface="+mj-lt"/>
              </a:rPr>
              <a:t>the</a:t>
            </a:r>
            <a:r>
              <a:rPr lang="cs-CZ" sz="1900" dirty="0">
                <a:latin typeface="+mj-lt"/>
              </a:rPr>
              <a:t> EU</a:t>
            </a:r>
            <a:endParaRPr lang="en-US" sz="1900" dirty="0"/>
          </a:p>
          <a:p>
            <a:endParaRPr lang="en-US" sz="1900" dirty="0"/>
          </a:p>
          <a:p>
            <a:endParaRPr lang="en-US" sz="1900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F7FE7CA3-D8EF-8D6F-F22A-2725F8E6F10A}"/>
              </a:ext>
            </a:extLst>
          </p:cNvPr>
          <p:cNvSpPr txBox="1">
            <a:spLocks/>
          </p:cNvSpPr>
          <p:nvPr/>
        </p:nvSpPr>
        <p:spPr>
          <a:xfrm>
            <a:off x="4833008" y="612019"/>
            <a:ext cx="6781800" cy="1338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cs-CZ" dirty="0">
                <a:latin typeface="Abadi Extra Light" panose="020B0204020104020204" pitchFamily="34" charset="0"/>
              </a:rPr>
              <a:t>MODERN </a:t>
            </a:r>
            <a:r>
              <a:rPr lang="en-US" dirty="0">
                <a:latin typeface="Abadi Extra Light" panose="020B0204020104020204" pitchFamily="34" charset="0"/>
              </a:rPr>
              <a:t>HISTORY</a:t>
            </a:r>
          </a:p>
        </p:txBody>
      </p:sp>
    </p:spTree>
    <p:extLst>
      <p:ext uri="{BB962C8B-B14F-4D97-AF65-F5344CB8AC3E}">
        <p14:creationId xmlns:p14="http://schemas.microsoft.com/office/powerpoint/2010/main" val="296177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28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30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BA1BFD8B-DBE4-5C20-A09A-7DB87B2D8FE7}"/>
              </a:ext>
            </a:extLst>
          </p:cNvPr>
          <p:cNvSpPr txBox="1">
            <a:spLocks/>
          </p:cNvSpPr>
          <p:nvPr/>
        </p:nvSpPr>
        <p:spPr>
          <a:xfrm>
            <a:off x="864642" y="5146653"/>
            <a:ext cx="9681882" cy="739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Heydrich‘s Curve</a:t>
            </a:r>
          </a:p>
        </p:txBody>
      </p:sp>
      <p:pic>
        <p:nvPicPr>
          <p:cNvPr id="16" name="Obrázek 15" descr="Obsah obrázku obloha, venku, strom, silnice&#10;&#10;Popis byl vytvořen automaticky">
            <a:extLst>
              <a:ext uri="{FF2B5EF4-FFF2-40B4-BE49-F238E27FC236}">
                <a16:creationId xmlns:a16="http://schemas.microsoft.com/office/drawing/2014/main" id="{E5B7ECBA-CD57-4730-D3D7-3295C9FEC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25" b="18000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8CEDFA6F-C4D8-D186-0E0E-E3CC7CD5F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92" y="5916796"/>
            <a:ext cx="9681882" cy="40806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cs-CZ" sz="2000" dirty="0" err="1">
                <a:latin typeface="+mj-lt"/>
              </a:rPr>
              <a:t>Attempted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assassination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of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the</a:t>
            </a:r>
            <a:r>
              <a:rPr lang="cs-CZ" sz="2000" dirty="0">
                <a:latin typeface="+mj-lt"/>
              </a:rPr>
              <a:t> reich </a:t>
            </a:r>
            <a:r>
              <a:rPr lang="cs-CZ" sz="2000" dirty="0" err="1">
                <a:latin typeface="+mj-lt"/>
              </a:rPr>
              <a:t>protector</a:t>
            </a:r>
            <a:r>
              <a:rPr lang="cs-CZ" sz="2000" dirty="0">
                <a:latin typeface="+mj-lt"/>
              </a:rPr>
              <a:t> Reinhard Heydrich </a:t>
            </a:r>
            <a:r>
              <a:rPr lang="cs-CZ" sz="2000" dirty="0" err="1">
                <a:latin typeface="+mj-lt"/>
              </a:rPr>
              <a:t>during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the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nazi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occupation</a:t>
            </a:r>
            <a:r>
              <a:rPr lang="cs-CZ" sz="2000" dirty="0">
                <a:latin typeface="+mj-lt"/>
              </a:rPr>
              <a:t> in June 1942</a:t>
            </a:r>
          </a:p>
          <a:p>
            <a:pPr marL="0" indent="0" algn="ctr">
              <a:buNone/>
            </a:pPr>
            <a:r>
              <a:rPr lang="cs-CZ" sz="2000" i="1" dirty="0" err="1">
                <a:latin typeface="+mj-lt"/>
              </a:rPr>
              <a:t>Anthropoid</a:t>
            </a:r>
            <a:r>
              <a:rPr lang="cs-CZ" sz="2000" i="1" dirty="0">
                <a:latin typeface="+mj-lt"/>
              </a:rPr>
              <a:t>- </a:t>
            </a:r>
            <a:r>
              <a:rPr lang="cs-CZ" sz="2000" i="1" dirty="0" err="1">
                <a:latin typeface="+mj-lt"/>
              </a:rPr>
              <a:t>movie</a:t>
            </a:r>
            <a:r>
              <a:rPr lang="cs-CZ" sz="2000" i="1" dirty="0">
                <a:latin typeface="+mj-lt"/>
              </a:rPr>
              <a:t> </a:t>
            </a:r>
            <a:r>
              <a:rPr lang="cs-CZ" sz="2000" i="1" dirty="0" err="1">
                <a:latin typeface="+mj-lt"/>
              </a:rPr>
              <a:t>about</a:t>
            </a:r>
            <a:r>
              <a:rPr lang="cs-CZ" sz="2000" i="1" dirty="0">
                <a:latin typeface="+mj-lt"/>
              </a:rPr>
              <a:t> </a:t>
            </a:r>
            <a:r>
              <a:rPr lang="cs-CZ" sz="2000" i="1" dirty="0" err="1">
                <a:latin typeface="+mj-lt"/>
              </a:rPr>
              <a:t>the</a:t>
            </a:r>
            <a:r>
              <a:rPr lang="cs-CZ" sz="2000" i="1" dirty="0">
                <a:latin typeface="+mj-lt"/>
              </a:rPr>
              <a:t> </a:t>
            </a:r>
            <a:r>
              <a:rPr lang="cs-CZ" sz="2000" i="1" dirty="0" err="1">
                <a:latin typeface="+mj-lt"/>
              </a:rPr>
              <a:t>operation</a:t>
            </a:r>
            <a:endParaRPr lang="en-US" sz="2000" i="1" dirty="0">
              <a:latin typeface="+mj-lt"/>
            </a:endParaRP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97656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25" name="Rectangle 8224">
            <a:extLst>
              <a:ext uri="{FF2B5EF4-FFF2-40B4-BE49-F238E27FC236}">
                <a16:creationId xmlns:a16="http://schemas.microsoft.com/office/drawing/2014/main" id="{34D85B6A-FF18-4EFD-BD23-77FDE89EC5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27" name="Rectangle 8226">
            <a:extLst>
              <a:ext uri="{FF2B5EF4-FFF2-40B4-BE49-F238E27FC236}">
                <a16:creationId xmlns:a16="http://schemas.microsoft.com/office/drawing/2014/main" id="{E8AAB596-4870-4D7C-9F51-06F1F7367C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F803508-EDCF-E6C5-F9DB-C90ED37F7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68" y="3727688"/>
            <a:ext cx="4401880" cy="2525803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latin typeface="Abadi Extra Light" panose="020B0204020104020204" pitchFamily="34" charset="0"/>
              </a:rPr>
              <a:t>CZECH CULTURE</a:t>
            </a:r>
            <a:endParaRPr lang="en-GB" sz="4000" dirty="0">
              <a:latin typeface="Abadi Extra Light" panose="020B0204020104020204" pitchFamily="34" charset="0"/>
            </a:endParaRPr>
          </a:p>
        </p:txBody>
      </p:sp>
      <p:pic>
        <p:nvPicPr>
          <p:cNvPr id="8196" name="Picture 4" descr="Program – Žižkovské divadlo Járy Cimrmana">
            <a:extLst>
              <a:ext uri="{FF2B5EF4-FFF2-40B4-BE49-F238E27FC236}">
                <a16:creationId xmlns:a16="http://schemas.microsoft.com/office/drawing/2014/main" id="{0EF18596-EC36-4C55-537C-F8F83DC62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8" r="19719" b="3"/>
          <a:stretch/>
        </p:blipFill>
        <p:spPr bwMode="auto">
          <a:xfrm>
            <a:off x="1" y="10"/>
            <a:ext cx="4048364" cy="3385728"/>
          </a:xfrm>
          <a:custGeom>
            <a:avLst/>
            <a:gdLst/>
            <a:ahLst/>
            <a:cxnLst/>
            <a:rect l="l" t="t" r="r" b="b"/>
            <a:pathLst>
              <a:path w="4048364" h="3385738">
                <a:moveTo>
                  <a:pt x="0" y="0"/>
                </a:moveTo>
                <a:lnTo>
                  <a:pt x="4048364" y="0"/>
                </a:lnTo>
                <a:lnTo>
                  <a:pt x="4048364" y="3128862"/>
                </a:lnTo>
                <a:lnTo>
                  <a:pt x="4028354" y="3127605"/>
                </a:lnTo>
                <a:lnTo>
                  <a:pt x="4027052" y="3128074"/>
                </a:lnTo>
                <a:cubicBezTo>
                  <a:pt x="4021308" y="3129081"/>
                  <a:pt x="4017789" y="3128835"/>
                  <a:pt x="4015263" y="3128035"/>
                </a:cubicBezTo>
                <a:lnTo>
                  <a:pt x="4012855" y="3126647"/>
                </a:lnTo>
                <a:cubicBezTo>
                  <a:pt x="4010177" y="3126494"/>
                  <a:pt x="4007499" y="3126340"/>
                  <a:pt x="4004821" y="3126187"/>
                </a:cubicBezTo>
                <a:lnTo>
                  <a:pt x="3989141" y="3124118"/>
                </a:lnTo>
                <a:lnTo>
                  <a:pt x="3986071" y="3124823"/>
                </a:lnTo>
                <a:cubicBezTo>
                  <a:pt x="3978117" y="3124349"/>
                  <a:pt x="3970163" y="3123876"/>
                  <a:pt x="3962210" y="3123402"/>
                </a:cubicBezTo>
                <a:lnTo>
                  <a:pt x="3961815" y="3123900"/>
                </a:lnTo>
                <a:cubicBezTo>
                  <a:pt x="3960390" y="3124987"/>
                  <a:pt x="3958310" y="3125727"/>
                  <a:pt x="3954808" y="3125765"/>
                </a:cubicBezTo>
                <a:cubicBezTo>
                  <a:pt x="3959236" y="3133302"/>
                  <a:pt x="3952279" y="3128699"/>
                  <a:pt x="3941561" y="3128145"/>
                </a:cubicBezTo>
                <a:cubicBezTo>
                  <a:pt x="3946046" y="3139728"/>
                  <a:pt x="3916172" y="3133567"/>
                  <a:pt x="3910218" y="3140049"/>
                </a:cubicBezTo>
                <a:cubicBezTo>
                  <a:pt x="3902241" y="3139380"/>
                  <a:pt x="3893889" y="3138886"/>
                  <a:pt x="3885332" y="3138624"/>
                </a:cubicBezTo>
                <a:cubicBezTo>
                  <a:pt x="3883646" y="3138622"/>
                  <a:pt x="3881962" y="3138621"/>
                  <a:pt x="3880277" y="3138620"/>
                </a:cubicBezTo>
                <a:lnTo>
                  <a:pt x="3880157" y="3138737"/>
                </a:lnTo>
                <a:cubicBezTo>
                  <a:pt x="3879018" y="3138984"/>
                  <a:pt x="3877339" y="3139076"/>
                  <a:pt x="3874788" y="3138963"/>
                </a:cubicBezTo>
                <a:cubicBezTo>
                  <a:pt x="3873545" y="3138846"/>
                  <a:pt x="3872302" y="3138728"/>
                  <a:pt x="3871060" y="3138611"/>
                </a:cubicBezTo>
                <a:cubicBezTo>
                  <a:pt x="3867792" y="3138609"/>
                  <a:pt x="3864523" y="3138606"/>
                  <a:pt x="3861255" y="3138604"/>
                </a:cubicBezTo>
                <a:lnTo>
                  <a:pt x="3857750" y="3139376"/>
                </a:lnTo>
                <a:cubicBezTo>
                  <a:pt x="3846075" y="3144353"/>
                  <a:pt x="3854999" y="3159606"/>
                  <a:pt x="3830684" y="3154005"/>
                </a:cubicBezTo>
                <a:cubicBezTo>
                  <a:pt x="3806135" y="3158310"/>
                  <a:pt x="3796087" y="3168731"/>
                  <a:pt x="3769301" y="3167144"/>
                </a:cubicBezTo>
                <a:cubicBezTo>
                  <a:pt x="3746341" y="3171207"/>
                  <a:pt x="3728802" y="3177834"/>
                  <a:pt x="3707507" y="3178801"/>
                </a:cubicBezTo>
                <a:cubicBezTo>
                  <a:pt x="3701485" y="3182680"/>
                  <a:pt x="3694773" y="3184962"/>
                  <a:pt x="3684642" y="3182365"/>
                </a:cubicBezTo>
                <a:cubicBezTo>
                  <a:pt x="3664039" y="3187250"/>
                  <a:pt x="3662921" y="3193571"/>
                  <a:pt x="3646059" y="3191612"/>
                </a:cubicBezTo>
                <a:cubicBezTo>
                  <a:pt x="3640580" y="3202449"/>
                  <a:pt x="3637332" y="3199208"/>
                  <a:pt x="3629738" y="3197639"/>
                </a:cubicBezTo>
                <a:cubicBezTo>
                  <a:pt x="3629422" y="3197624"/>
                  <a:pt x="3629107" y="3197610"/>
                  <a:pt x="3628792" y="3197595"/>
                </a:cubicBezTo>
                <a:lnTo>
                  <a:pt x="3628083" y="3199132"/>
                </a:lnTo>
                <a:lnTo>
                  <a:pt x="3625096" y="3200289"/>
                </a:lnTo>
                <a:lnTo>
                  <a:pt x="3615459" y="3201481"/>
                </a:lnTo>
                <a:lnTo>
                  <a:pt x="3611591" y="3201604"/>
                </a:lnTo>
                <a:cubicBezTo>
                  <a:pt x="3609016" y="3201810"/>
                  <a:pt x="3607422" y="3202103"/>
                  <a:pt x="3606451" y="3202476"/>
                </a:cubicBezTo>
                <a:cubicBezTo>
                  <a:pt x="3606434" y="3202517"/>
                  <a:pt x="3606416" y="3202558"/>
                  <a:pt x="3606400" y="3202600"/>
                </a:cubicBezTo>
                <a:lnTo>
                  <a:pt x="3601432" y="3203215"/>
                </a:lnTo>
                <a:cubicBezTo>
                  <a:pt x="3592873" y="3204015"/>
                  <a:pt x="3584373" y="3204569"/>
                  <a:pt x="3576144" y="3204914"/>
                </a:cubicBezTo>
                <a:cubicBezTo>
                  <a:pt x="3574128" y="3211763"/>
                  <a:pt x="3541136" y="3209599"/>
                  <a:pt x="3552393" y="3219987"/>
                </a:cubicBezTo>
                <a:cubicBezTo>
                  <a:pt x="3541534" y="3220777"/>
                  <a:pt x="3531979" y="3217280"/>
                  <a:pt x="3540787" y="3223856"/>
                </a:cubicBezTo>
                <a:cubicBezTo>
                  <a:pt x="3537368" y="3224320"/>
                  <a:pt x="3535763" y="3225273"/>
                  <a:pt x="3535004" y="3226474"/>
                </a:cubicBezTo>
                <a:lnTo>
                  <a:pt x="3534913" y="3226993"/>
                </a:lnTo>
                <a:lnTo>
                  <a:pt x="3510631" y="3228569"/>
                </a:lnTo>
                <a:lnTo>
                  <a:pt x="3508032" y="3229611"/>
                </a:lnTo>
                <a:cubicBezTo>
                  <a:pt x="3502489" y="3229598"/>
                  <a:pt x="3496946" y="3217293"/>
                  <a:pt x="3491403" y="3217280"/>
                </a:cubicBezTo>
                <a:lnTo>
                  <a:pt x="3483240" y="3230123"/>
                </a:lnTo>
                <a:lnTo>
                  <a:pt x="3480053" y="3229107"/>
                </a:lnTo>
                <a:cubicBezTo>
                  <a:pt x="3477098" y="3228661"/>
                  <a:pt x="3473497" y="3228859"/>
                  <a:pt x="3468451" y="3230512"/>
                </a:cubicBezTo>
                <a:lnTo>
                  <a:pt x="3467451" y="3231115"/>
                </a:lnTo>
                <a:cubicBezTo>
                  <a:pt x="3463724" y="3230736"/>
                  <a:pt x="3465319" y="3225693"/>
                  <a:pt x="3446095" y="3228240"/>
                </a:cubicBezTo>
                <a:cubicBezTo>
                  <a:pt x="3420782" y="3241826"/>
                  <a:pt x="3385281" y="3239224"/>
                  <a:pt x="3352101" y="3246398"/>
                </a:cubicBezTo>
                <a:cubicBezTo>
                  <a:pt x="3308926" y="3245374"/>
                  <a:pt x="3300141" y="3236748"/>
                  <a:pt x="3271822" y="3247544"/>
                </a:cubicBezTo>
                <a:cubicBezTo>
                  <a:pt x="3258345" y="3251268"/>
                  <a:pt x="3238074" y="3249030"/>
                  <a:pt x="3203831" y="3257844"/>
                </a:cubicBezTo>
                <a:cubicBezTo>
                  <a:pt x="3171582" y="3264392"/>
                  <a:pt x="3141884" y="3266922"/>
                  <a:pt x="3112954" y="3273149"/>
                </a:cubicBezTo>
                <a:cubicBezTo>
                  <a:pt x="3078476" y="3279234"/>
                  <a:pt x="3086597" y="3279502"/>
                  <a:pt x="3066210" y="3283409"/>
                </a:cubicBezTo>
                <a:cubicBezTo>
                  <a:pt x="3062644" y="3284830"/>
                  <a:pt x="3028337" y="3292032"/>
                  <a:pt x="3025254" y="3293851"/>
                </a:cubicBezTo>
                <a:cubicBezTo>
                  <a:pt x="3006685" y="3298201"/>
                  <a:pt x="2983512" y="3305242"/>
                  <a:pt x="2954798" y="3309512"/>
                </a:cubicBezTo>
                <a:cubicBezTo>
                  <a:pt x="2932037" y="3306567"/>
                  <a:pt x="2909137" y="3323699"/>
                  <a:pt x="2880670" y="3319465"/>
                </a:cubicBezTo>
                <a:cubicBezTo>
                  <a:pt x="2870569" y="3318853"/>
                  <a:pt x="2841559" y="3322739"/>
                  <a:pt x="2837450" y="3326994"/>
                </a:cubicBezTo>
                <a:cubicBezTo>
                  <a:pt x="2831684" y="3328529"/>
                  <a:pt x="2824114" y="3328158"/>
                  <a:pt x="2822806" y="3332324"/>
                </a:cubicBezTo>
                <a:cubicBezTo>
                  <a:pt x="2819977" y="3337498"/>
                  <a:pt x="2796022" y="3333071"/>
                  <a:pt x="2801164" y="3338109"/>
                </a:cubicBezTo>
                <a:cubicBezTo>
                  <a:pt x="2784223" y="3335142"/>
                  <a:pt x="2776048" y="3346261"/>
                  <a:pt x="2764344" y="3350228"/>
                </a:cubicBezTo>
                <a:cubicBezTo>
                  <a:pt x="2757478" y="3348562"/>
                  <a:pt x="2751292" y="3350631"/>
                  <a:pt x="2743431" y="3353702"/>
                </a:cubicBezTo>
                <a:lnTo>
                  <a:pt x="2732627" y="3357764"/>
                </a:lnTo>
                <a:cubicBezTo>
                  <a:pt x="2730974" y="3357887"/>
                  <a:pt x="2729319" y="3358011"/>
                  <a:pt x="2727665" y="3358134"/>
                </a:cubicBezTo>
                <a:cubicBezTo>
                  <a:pt x="2718835" y="3359036"/>
                  <a:pt x="2689731" y="3362522"/>
                  <a:pt x="2679642" y="3363177"/>
                </a:cubicBezTo>
                <a:lnTo>
                  <a:pt x="2667138" y="3362068"/>
                </a:lnTo>
                <a:cubicBezTo>
                  <a:pt x="2663221" y="3362857"/>
                  <a:pt x="2659468" y="3367183"/>
                  <a:pt x="2656143" y="3367913"/>
                </a:cubicBezTo>
                <a:lnTo>
                  <a:pt x="2647194" y="3366448"/>
                </a:lnTo>
                <a:cubicBezTo>
                  <a:pt x="2648133" y="3370674"/>
                  <a:pt x="2637589" y="3367195"/>
                  <a:pt x="2629621" y="3367085"/>
                </a:cubicBezTo>
                <a:cubicBezTo>
                  <a:pt x="2613302" y="3367205"/>
                  <a:pt x="2596982" y="3367324"/>
                  <a:pt x="2580663" y="3367443"/>
                </a:cubicBezTo>
                <a:lnTo>
                  <a:pt x="2550440" y="3369943"/>
                </a:lnTo>
                <a:lnTo>
                  <a:pt x="2541181" y="3368444"/>
                </a:lnTo>
                <a:cubicBezTo>
                  <a:pt x="2521017" y="3368085"/>
                  <a:pt x="2498723" y="3374020"/>
                  <a:pt x="2484405" y="3369178"/>
                </a:cubicBezTo>
                <a:cubicBezTo>
                  <a:pt x="2478585" y="3368607"/>
                  <a:pt x="2473319" y="3368738"/>
                  <a:pt x="2468424" y="3369303"/>
                </a:cubicBezTo>
                <a:lnTo>
                  <a:pt x="2455357" y="3371902"/>
                </a:lnTo>
                <a:lnTo>
                  <a:pt x="2429477" y="3378972"/>
                </a:lnTo>
                <a:cubicBezTo>
                  <a:pt x="2428170" y="3366751"/>
                  <a:pt x="2368370" y="3383654"/>
                  <a:pt x="2374910" y="3372826"/>
                </a:cubicBezTo>
                <a:cubicBezTo>
                  <a:pt x="2351003" y="3375026"/>
                  <a:pt x="2328875" y="3353198"/>
                  <a:pt x="2305825" y="3364960"/>
                </a:cubicBezTo>
                <a:cubicBezTo>
                  <a:pt x="2269964" y="3363999"/>
                  <a:pt x="2218889" y="3367921"/>
                  <a:pt x="2183980" y="3367060"/>
                </a:cubicBezTo>
                <a:cubicBezTo>
                  <a:pt x="2190418" y="3372011"/>
                  <a:pt x="2159099" y="3370877"/>
                  <a:pt x="2155235" y="3370737"/>
                </a:cubicBezTo>
                <a:cubicBezTo>
                  <a:pt x="2131791" y="3368260"/>
                  <a:pt x="2111535" y="3369043"/>
                  <a:pt x="2071012" y="3365882"/>
                </a:cubicBezTo>
                <a:cubicBezTo>
                  <a:pt x="2035156" y="3367426"/>
                  <a:pt x="2003987" y="3359257"/>
                  <a:pt x="1970953" y="3368185"/>
                </a:cubicBezTo>
                <a:cubicBezTo>
                  <a:pt x="1968713" y="3366515"/>
                  <a:pt x="1965947" y="3365226"/>
                  <a:pt x="1962822" y="3364213"/>
                </a:cubicBezTo>
                <a:lnTo>
                  <a:pt x="1953120" y="3362020"/>
                </a:lnTo>
                <a:lnTo>
                  <a:pt x="1951768" y="3362436"/>
                </a:lnTo>
                <a:cubicBezTo>
                  <a:pt x="1945920" y="3363208"/>
                  <a:pt x="1942436" y="3362820"/>
                  <a:pt x="1940004" y="3361921"/>
                </a:cubicBezTo>
                <a:lnTo>
                  <a:pt x="1937753" y="3360440"/>
                </a:lnTo>
                <a:cubicBezTo>
                  <a:pt x="1935095" y="3360180"/>
                  <a:pt x="1932438" y="3359919"/>
                  <a:pt x="1929780" y="3359659"/>
                </a:cubicBezTo>
                <a:lnTo>
                  <a:pt x="1887540" y="3355160"/>
                </a:lnTo>
                <a:lnTo>
                  <a:pt x="1887093" y="3355641"/>
                </a:lnTo>
                <a:cubicBezTo>
                  <a:pt x="1885548" y="3356665"/>
                  <a:pt x="1883390" y="3357319"/>
                  <a:pt x="1879887" y="3357216"/>
                </a:cubicBezTo>
                <a:cubicBezTo>
                  <a:pt x="1883470" y="3364909"/>
                  <a:pt x="1877035" y="3360039"/>
                  <a:pt x="1866395" y="3359055"/>
                </a:cubicBezTo>
                <a:cubicBezTo>
                  <a:pt x="1869584" y="3370783"/>
                  <a:pt x="1840440" y="3363434"/>
                  <a:pt x="1833771" y="3369655"/>
                </a:cubicBezTo>
                <a:cubicBezTo>
                  <a:pt x="1825883" y="3368668"/>
                  <a:pt x="1817596" y="3367837"/>
                  <a:pt x="1809081" y="3367230"/>
                </a:cubicBezTo>
                <a:cubicBezTo>
                  <a:pt x="1807399" y="3367161"/>
                  <a:pt x="1805718" y="3367091"/>
                  <a:pt x="1804036" y="3367022"/>
                </a:cubicBezTo>
                <a:cubicBezTo>
                  <a:pt x="1803991" y="3367059"/>
                  <a:pt x="1803946" y="3367097"/>
                  <a:pt x="1803901" y="3367134"/>
                </a:cubicBezTo>
                <a:cubicBezTo>
                  <a:pt x="1802735" y="3367334"/>
                  <a:pt x="1801050" y="3367359"/>
                  <a:pt x="1798514" y="3367143"/>
                </a:cubicBezTo>
                <a:lnTo>
                  <a:pt x="1794832" y="3366642"/>
                </a:lnTo>
                <a:cubicBezTo>
                  <a:pt x="1791569" y="3366507"/>
                  <a:pt x="1788305" y="3366373"/>
                  <a:pt x="1785042" y="3366238"/>
                </a:cubicBezTo>
                <a:lnTo>
                  <a:pt x="1781456" y="3366865"/>
                </a:lnTo>
                <a:lnTo>
                  <a:pt x="1779723" y="3368220"/>
                </a:lnTo>
                <a:cubicBezTo>
                  <a:pt x="1779440" y="3368155"/>
                  <a:pt x="1779156" y="3368091"/>
                  <a:pt x="1778873" y="3368027"/>
                </a:cubicBezTo>
                <a:cubicBezTo>
                  <a:pt x="1772915" y="3365312"/>
                  <a:pt x="1772165" y="3361694"/>
                  <a:pt x="1759487" y="3371174"/>
                </a:cubicBezTo>
                <a:cubicBezTo>
                  <a:pt x="1745189" y="3366602"/>
                  <a:pt x="1739727" y="3372462"/>
                  <a:pt x="1717161" y="3373831"/>
                </a:cubicBezTo>
                <a:cubicBezTo>
                  <a:pt x="1709564" y="3369729"/>
                  <a:pt x="1701729" y="3370835"/>
                  <a:pt x="1693416" y="3373577"/>
                </a:cubicBezTo>
                <a:cubicBezTo>
                  <a:pt x="1672951" y="3371092"/>
                  <a:pt x="1652013" y="3374616"/>
                  <a:pt x="1627833" y="3374823"/>
                </a:cubicBezTo>
                <a:lnTo>
                  <a:pt x="1562462" y="3384313"/>
                </a:lnTo>
                <a:lnTo>
                  <a:pt x="1500041" y="3383500"/>
                </a:lnTo>
                <a:cubicBezTo>
                  <a:pt x="1492272" y="3381880"/>
                  <a:pt x="1484857" y="3380071"/>
                  <a:pt x="1477912" y="3378156"/>
                </a:cubicBezTo>
                <a:cubicBezTo>
                  <a:pt x="1467843" y="3383396"/>
                  <a:pt x="1444391" y="3372727"/>
                  <a:pt x="1440452" y="3384511"/>
                </a:cubicBezTo>
                <a:cubicBezTo>
                  <a:pt x="1430880" y="3382266"/>
                  <a:pt x="1427637" y="3376755"/>
                  <a:pt x="1426476" y="3384665"/>
                </a:cubicBezTo>
                <a:cubicBezTo>
                  <a:pt x="1423197" y="3384140"/>
                  <a:pt x="1420743" y="3384515"/>
                  <a:pt x="1418659" y="3385325"/>
                </a:cubicBezTo>
                <a:lnTo>
                  <a:pt x="1417944" y="3385738"/>
                </a:lnTo>
                <a:lnTo>
                  <a:pt x="1396764" y="3380560"/>
                </a:lnTo>
                <a:cubicBezTo>
                  <a:pt x="1395649" y="3380621"/>
                  <a:pt x="1394534" y="3380681"/>
                  <a:pt x="1393418" y="3380742"/>
                </a:cubicBezTo>
                <a:lnTo>
                  <a:pt x="1380294" y="3376255"/>
                </a:lnTo>
                <a:lnTo>
                  <a:pt x="1351459" y="3367829"/>
                </a:lnTo>
                <a:cubicBezTo>
                  <a:pt x="1349081" y="3366466"/>
                  <a:pt x="1319507" y="3359407"/>
                  <a:pt x="1318363" y="3357511"/>
                </a:cubicBezTo>
                <a:cubicBezTo>
                  <a:pt x="1281509" y="3362193"/>
                  <a:pt x="1312014" y="3347744"/>
                  <a:pt x="1276860" y="3344906"/>
                </a:cubicBezTo>
                <a:cubicBezTo>
                  <a:pt x="1253785" y="3356533"/>
                  <a:pt x="1256695" y="3340712"/>
                  <a:pt x="1204286" y="3337488"/>
                </a:cubicBezTo>
                <a:cubicBezTo>
                  <a:pt x="1177346" y="3330862"/>
                  <a:pt x="1162856" y="3334854"/>
                  <a:pt x="1123710" y="3321651"/>
                </a:cubicBezTo>
                <a:cubicBezTo>
                  <a:pt x="1085454" y="3316709"/>
                  <a:pt x="1005363" y="3310335"/>
                  <a:pt x="974748" y="3307837"/>
                </a:cubicBezTo>
                <a:cubicBezTo>
                  <a:pt x="945739" y="3316478"/>
                  <a:pt x="964147" y="3307413"/>
                  <a:pt x="940014" y="3306660"/>
                </a:cubicBezTo>
                <a:cubicBezTo>
                  <a:pt x="952701" y="3296927"/>
                  <a:pt x="908686" y="3309051"/>
                  <a:pt x="914712" y="3297017"/>
                </a:cubicBezTo>
                <a:cubicBezTo>
                  <a:pt x="910130" y="3297260"/>
                  <a:pt x="905499" y="3297876"/>
                  <a:pt x="900809" y="3298584"/>
                </a:cubicBezTo>
                <a:cubicBezTo>
                  <a:pt x="899990" y="3298705"/>
                  <a:pt x="899172" y="3298828"/>
                  <a:pt x="898353" y="3298949"/>
                </a:cubicBezTo>
                <a:lnTo>
                  <a:pt x="889782" y="3298355"/>
                </a:lnTo>
                <a:lnTo>
                  <a:pt x="885796" y="3300754"/>
                </a:lnTo>
                <a:lnTo>
                  <a:pt x="871773" y="3301699"/>
                </a:lnTo>
                <a:cubicBezTo>
                  <a:pt x="866761" y="3301657"/>
                  <a:pt x="861656" y="3301147"/>
                  <a:pt x="856438" y="3299888"/>
                </a:cubicBezTo>
                <a:cubicBezTo>
                  <a:pt x="842058" y="3291303"/>
                  <a:pt x="802729" y="3299624"/>
                  <a:pt x="785420" y="3288419"/>
                </a:cubicBezTo>
                <a:cubicBezTo>
                  <a:pt x="778178" y="3285195"/>
                  <a:pt x="750397" y="3280699"/>
                  <a:pt x="741879" y="3283188"/>
                </a:cubicBezTo>
                <a:cubicBezTo>
                  <a:pt x="735414" y="3282940"/>
                  <a:pt x="729876" y="3280596"/>
                  <a:pt x="723686" y="3283763"/>
                </a:cubicBezTo>
                <a:cubicBezTo>
                  <a:pt x="715044" y="3287372"/>
                  <a:pt x="701553" y="3277214"/>
                  <a:pt x="699393" y="3282843"/>
                </a:cubicBezTo>
                <a:cubicBezTo>
                  <a:pt x="672713" y="3280073"/>
                  <a:pt x="587034" y="3269505"/>
                  <a:pt x="563609" y="3267140"/>
                </a:cubicBezTo>
                <a:cubicBezTo>
                  <a:pt x="562182" y="3267737"/>
                  <a:pt x="560575" y="3268245"/>
                  <a:pt x="558841" y="3268647"/>
                </a:cubicBezTo>
                <a:cubicBezTo>
                  <a:pt x="548753" y="3270983"/>
                  <a:pt x="536540" y="3269324"/>
                  <a:pt x="531566" y="3264943"/>
                </a:cubicBezTo>
                <a:cubicBezTo>
                  <a:pt x="504471" y="3249476"/>
                  <a:pt x="472712" y="3245273"/>
                  <a:pt x="444697" y="3238795"/>
                </a:cubicBezTo>
                <a:cubicBezTo>
                  <a:pt x="412178" y="3232635"/>
                  <a:pt x="425904" y="3247936"/>
                  <a:pt x="391157" y="3231917"/>
                </a:cubicBezTo>
                <a:cubicBezTo>
                  <a:pt x="383742" y="3235456"/>
                  <a:pt x="378300" y="3234891"/>
                  <a:pt x="370757" y="3231601"/>
                </a:cubicBezTo>
                <a:cubicBezTo>
                  <a:pt x="354739" y="3228921"/>
                  <a:pt x="348695" y="3239635"/>
                  <a:pt x="336665" y="3230937"/>
                </a:cubicBezTo>
                <a:cubicBezTo>
                  <a:pt x="335690" y="3237020"/>
                  <a:pt x="304301" y="3228709"/>
                  <a:pt x="307742" y="3235671"/>
                </a:cubicBezTo>
                <a:cubicBezTo>
                  <a:pt x="293579" y="3239310"/>
                  <a:pt x="294219" y="3230068"/>
                  <a:pt x="280601" y="3233044"/>
                </a:cubicBezTo>
                <a:cubicBezTo>
                  <a:pt x="268012" y="3232391"/>
                  <a:pt x="291593" y="3227968"/>
                  <a:pt x="278749" y="3225671"/>
                </a:cubicBezTo>
                <a:cubicBezTo>
                  <a:pt x="262467" y="3223907"/>
                  <a:pt x="269675" y="3213530"/>
                  <a:pt x="248269" y="3225056"/>
                </a:cubicBezTo>
                <a:cubicBezTo>
                  <a:pt x="233782" y="3219511"/>
                  <a:pt x="226442" y="3225015"/>
                  <a:pt x="201544" y="3224865"/>
                </a:cubicBezTo>
                <a:lnTo>
                  <a:pt x="194948" y="3222950"/>
                </a:lnTo>
                <a:lnTo>
                  <a:pt x="186529" y="3228320"/>
                </a:lnTo>
                <a:cubicBezTo>
                  <a:pt x="181850" y="3230472"/>
                  <a:pt x="176241" y="3231774"/>
                  <a:pt x="168765" y="3231015"/>
                </a:cubicBezTo>
                <a:cubicBezTo>
                  <a:pt x="124081" y="3216459"/>
                  <a:pt x="165980" y="3240734"/>
                  <a:pt x="91518" y="3231445"/>
                </a:cubicBezTo>
                <a:cubicBezTo>
                  <a:pt x="87975" y="3229296"/>
                  <a:pt x="77991" y="3230542"/>
                  <a:pt x="77943" y="3233140"/>
                </a:cubicBezTo>
                <a:cubicBezTo>
                  <a:pt x="73437" y="3232021"/>
                  <a:pt x="63858" y="3226368"/>
                  <a:pt x="61120" y="3230347"/>
                </a:cubicBezTo>
                <a:cubicBezTo>
                  <a:pt x="48916" y="3229750"/>
                  <a:pt x="37022" y="3228445"/>
                  <a:pt x="25722" y="3226477"/>
                </a:cubicBezTo>
                <a:lnTo>
                  <a:pt x="2781" y="3220829"/>
                </a:lnTo>
                <a:lnTo>
                  <a:pt x="0" y="32222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To to letí! Takhle vypadají po 21 letech děti z filmu Pelíšky! | TN.cz">
            <a:extLst>
              <a:ext uri="{FF2B5EF4-FFF2-40B4-BE49-F238E27FC236}">
                <a16:creationId xmlns:a16="http://schemas.microsoft.com/office/drawing/2014/main" id="{5252FDDF-3111-CB8C-EACE-5EC63105A6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4" r="2705" b="-3"/>
          <a:stretch/>
        </p:blipFill>
        <p:spPr bwMode="auto">
          <a:xfrm>
            <a:off x="4048364" y="10"/>
            <a:ext cx="4047893" cy="3130303"/>
          </a:xfrm>
          <a:custGeom>
            <a:avLst/>
            <a:gdLst/>
            <a:ahLst/>
            <a:cxnLst/>
            <a:rect l="l" t="t" r="r" b="b"/>
            <a:pathLst>
              <a:path w="4047893" h="3130313">
                <a:moveTo>
                  <a:pt x="0" y="0"/>
                </a:moveTo>
                <a:lnTo>
                  <a:pt x="4047893" y="0"/>
                </a:lnTo>
                <a:lnTo>
                  <a:pt x="4047893" y="2992525"/>
                </a:lnTo>
                <a:lnTo>
                  <a:pt x="4044945" y="2992586"/>
                </a:lnTo>
                <a:cubicBezTo>
                  <a:pt x="4013007" y="2983988"/>
                  <a:pt x="4029496" y="3002088"/>
                  <a:pt x="3993923" y="2999580"/>
                </a:cubicBezTo>
                <a:cubicBezTo>
                  <a:pt x="3953690" y="2999973"/>
                  <a:pt x="3925732" y="2991464"/>
                  <a:pt x="3899257" y="2991280"/>
                </a:cubicBezTo>
                <a:cubicBezTo>
                  <a:pt x="3886826" y="2992016"/>
                  <a:pt x="3796118" y="2992410"/>
                  <a:pt x="3803589" y="2988457"/>
                </a:cubicBezTo>
                <a:cubicBezTo>
                  <a:pt x="3771479" y="2987956"/>
                  <a:pt x="3724459" y="2987111"/>
                  <a:pt x="3706605" y="2988270"/>
                </a:cubicBezTo>
                <a:cubicBezTo>
                  <a:pt x="3703225" y="2988426"/>
                  <a:pt x="3699845" y="2995259"/>
                  <a:pt x="3696464" y="2995413"/>
                </a:cubicBezTo>
                <a:cubicBezTo>
                  <a:pt x="3673602" y="2986686"/>
                  <a:pt x="3685958" y="2988536"/>
                  <a:pt x="3662169" y="2987908"/>
                </a:cubicBezTo>
                <a:cubicBezTo>
                  <a:pt x="3644316" y="2989346"/>
                  <a:pt x="3656616" y="2981280"/>
                  <a:pt x="3638764" y="2982720"/>
                </a:cubicBezTo>
                <a:cubicBezTo>
                  <a:pt x="3602893" y="3008058"/>
                  <a:pt x="3578600" y="2986261"/>
                  <a:pt x="3530424" y="2996502"/>
                </a:cubicBezTo>
                <a:lnTo>
                  <a:pt x="3456483" y="2997177"/>
                </a:lnTo>
                <a:cubicBezTo>
                  <a:pt x="3450083" y="2997047"/>
                  <a:pt x="3443320" y="2998716"/>
                  <a:pt x="3439236" y="2995748"/>
                </a:cubicBezTo>
                <a:cubicBezTo>
                  <a:pt x="3425274" y="2994993"/>
                  <a:pt x="3393296" y="2993247"/>
                  <a:pt x="3372711" y="2992647"/>
                </a:cubicBezTo>
                <a:cubicBezTo>
                  <a:pt x="3352114" y="2993339"/>
                  <a:pt x="3350044" y="2997183"/>
                  <a:pt x="3326457" y="2999562"/>
                </a:cubicBezTo>
                <a:cubicBezTo>
                  <a:pt x="3268010" y="2985834"/>
                  <a:pt x="3302346" y="3004193"/>
                  <a:pt x="3274937" y="3010764"/>
                </a:cubicBezTo>
                <a:lnTo>
                  <a:pt x="3247552" y="3008692"/>
                </a:lnTo>
                <a:cubicBezTo>
                  <a:pt x="3239494" y="3005937"/>
                  <a:pt x="3224032" y="3005163"/>
                  <a:pt x="3216589" y="3008563"/>
                </a:cubicBezTo>
                <a:cubicBezTo>
                  <a:pt x="3181100" y="3020067"/>
                  <a:pt x="3210475" y="3004709"/>
                  <a:pt x="3179493" y="3008658"/>
                </a:cubicBezTo>
                <a:lnTo>
                  <a:pt x="3149112" y="3020078"/>
                </a:lnTo>
                <a:cubicBezTo>
                  <a:pt x="3138430" y="3019544"/>
                  <a:pt x="3127747" y="3019009"/>
                  <a:pt x="3117065" y="3018475"/>
                </a:cubicBezTo>
                <a:cubicBezTo>
                  <a:pt x="3100309" y="3015895"/>
                  <a:pt x="3095375" y="3026139"/>
                  <a:pt x="3085852" y="3024583"/>
                </a:cubicBezTo>
                <a:cubicBezTo>
                  <a:pt x="3083205" y="3019193"/>
                  <a:pt x="3077928" y="3019162"/>
                  <a:pt x="3068056" y="3021444"/>
                </a:cubicBezTo>
                <a:cubicBezTo>
                  <a:pt x="3067547" y="3021351"/>
                  <a:pt x="3067037" y="3021259"/>
                  <a:pt x="3066528" y="3021166"/>
                </a:cubicBezTo>
                <a:lnTo>
                  <a:pt x="3051628" y="3025475"/>
                </a:lnTo>
                <a:cubicBezTo>
                  <a:pt x="3054335" y="3020346"/>
                  <a:pt x="3000640" y="3019856"/>
                  <a:pt x="3008147" y="3014221"/>
                </a:cubicBezTo>
                <a:cubicBezTo>
                  <a:pt x="2996636" y="3010443"/>
                  <a:pt x="2991707" y="3018195"/>
                  <a:pt x="2980324" y="3014998"/>
                </a:cubicBezTo>
                <a:cubicBezTo>
                  <a:pt x="2967759" y="3014889"/>
                  <a:pt x="2987908" y="3019812"/>
                  <a:pt x="2974105" y="3021060"/>
                </a:cubicBezTo>
                <a:lnTo>
                  <a:pt x="2898967" y="3017706"/>
                </a:lnTo>
                <a:cubicBezTo>
                  <a:pt x="2889133" y="3021187"/>
                  <a:pt x="2880975" y="3020246"/>
                  <a:pt x="2872906" y="3017913"/>
                </a:cubicBezTo>
                <a:cubicBezTo>
                  <a:pt x="2849600" y="3020012"/>
                  <a:pt x="2847396" y="3018756"/>
                  <a:pt x="2821030" y="3018570"/>
                </a:cubicBezTo>
                <a:cubicBezTo>
                  <a:pt x="2792862" y="3023488"/>
                  <a:pt x="2758404" y="3014645"/>
                  <a:pt x="2730230" y="3014478"/>
                </a:cubicBezTo>
                <a:cubicBezTo>
                  <a:pt x="2702955" y="3023440"/>
                  <a:pt x="2711231" y="3004407"/>
                  <a:pt x="2687628" y="3005991"/>
                </a:cubicBezTo>
                <a:cubicBezTo>
                  <a:pt x="2649605" y="3014731"/>
                  <a:pt x="2688189" y="2999782"/>
                  <a:pt x="2628951" y="3004830"/>
                </a:cubicBezTo>
                <a:cubicBezTo>
                  <a:pt x="2625663" y="3006155"/>
                  <a:pt x="2618407" y="3015266"/>
                  <a:pt x="2619087" y="3013614"/>
                </a:cubicBezTo>
                <a:cubicBezTo>
                  <a:pt x="2606112" y="3014782"/>
                  <a:pt x="2568093" y="2997243"/>
                  <a:pt x="2549635" y="2999983"/>
                </a:cubicBezTo>
                <a:cubicBezTo>
                  <a:pt x="2513091" y="2997030"/>
                  <a:pt x="2495971" y="3005531"/>
                  <a:pt x="2469604" y="3005376"/>
                </a:cubicBezTo>
                <a:cubicBezTo>
                  <a:pt x="2460397" y="2976697"/>
                  <a:pt x="2420737" y="2997007"/>
                  <a:pt x="2366760" y="2987305"/>
                </a:cubicBezTo>
                <a:lnTo>
                  <a:pt x="2184478" y="2961828"/>
                </a:lnTo>
                <a:cubicBezTo>
                  <a:pt x="2115036" y="2937464"/>
                  <a:pt x="2031972" y="2970268"/>
                  <a:pt x="1991474" y="2962283"/>
                </a:cubicBezTo>
                <a:cubicBezTo>
                  <a:pt x="1975906" y="2972633"/>
                  <a:pt x="1961170" y="2963900"/>
                  <a:pt x="1941495" y="2969250"/>
                </a:cubicBezTo>
                <a:cubicBezTo>
                  <a:pt x="1896970" y="2975048"/>
                  <a:pt x="1881450" y="2995138"/>
                  <a:pt x="1822493" y="2993245"/>
                </a:cubicBezTo>
                <a:cubicBezTo>
                  <a:pt x="1799752" y="2992680"/>
                  <a:pt x="1701905" y="3006271"/>
                  <a:pt x="1648275" y="3026984"/>
                </a:cubicBezTo>
                <a:cubicBezTo>
                  <a:pt x="1616403" y="3033006"/>
                  <a:pt x="1600867" y="3023480"/>
                  <a:pt x="1591543" y="3039507"/>
                </a:cubicBezTo>
                <a:cubicBezTo>
                  <a:pt x="1575633" y="3031550"/>
                  <a:pt x="1526767" y="3047631"/>
                  <a:pt x="1510786" y="3050338"/>
                </a:cubicBezTo>
                <a:cubicBezTo>
                  <a:pt x="1497175" y="3045578"/>
                  <a:pt x="1491407" y="3051196"/>
                  <a:pt x="1479840" y="3053327"/>
                </a:cubicBezTo>
                <a:cubicBezTo>
                  <a:pt x="1474089" y="3050164"/>
                  <a:pt x="1464204" y="3051201"/>
                  <a:pt x="1461357" y="3055733"/>
                </a:cubicBezTo>
                <a:cubicBezTo>
                  <a:pt x="1467349" y="3065105"/>
                  <a:pt x="1432334" y="3063173"/>
                  <a:pt x="1430609" y="3070139"/>
                </a:cubicBezTo>
                <a:cubicBezTo>
                  <a:pt x="1410809" y="3073257"/>
                  <a:pt x="1323018" y="3072123"/>
                  <a:pt x="1309663" y="3084181"/>
                </a:cubicBezTo>
                <a:cubicBezTo>
                  <a:pt x="1269914" y="3092768"/>
                  <a:pt x="1209429" y="3080588"/>
                  <a:pt x="1192304" y="3082361"/>
                </a:cubicBezTo>
                <a:cubicBezTo>
                  <a:pt x="1184634" y="3081978"/>
                  <a:pt x="1176965" y="3081596"/>
                  <a:pt x="1169295" y="3081213"/>
                </a:cubicBezTo>
                <a:cubicBezTo>
                  <a:pt x="1168466" y="3081343"/>
                  <a:pt x="1167637" y="3081472"/>
                  <a:pt x="1166808" y="3081602"/>
                </a:cubicBezTo>
                <a:lnTo>
                  <a:pt x="1115657" y="3078399"/>
                </a:lnTo>
                <a:cubicBezTo>
                  <a:pt x="1085018" y="3091808"/>
                  <a:pt x="1079065" y="3095515"/>
                  <a:pt x="1042697" y="3099190"/>
                </a:cubicBezTo>
                <a:cubicBezTo>
                  <a:pt x="1032644" y="3098127"/>
                  <a:pt x="979772" y="3096610"/>
                  <a:pt x="977694" y="3101331"/>
                </a:cubicBezTo>
                <a:cubicBezTo>
                  <a:pt x="961202" y="3095237"/>
                  <a:pt x="940975" y="3100420"/>
                  <a:pt x="924689" y="3093967"/>
                </a:cubicBezTo>
                <a:lnTo>
                  <a:pt x="908550" y="3095950"/>
                </a:lnTo>
                <a:cubicBezTo>
                  <a:pt x="877246" y="3094415"/>
                  <a:pt x="882046" y="3103801"/>
                  <a:pt x="845329" y="3093766"/>
                </a:cubicBezTo>
                <a:cubicBezTo>
                  <a:pt x="837507" y="3090489"/>
                  <a:pt x="824678" y="3090903"/>
                  <a:pt x="816675" y="3094689"/>
                </a:cubicBezTo>
                <a:cubicBezTo>
                  <a:pt x="815297" y="3095340"/>
                  <a:pt x="814119" y="3096069"/>
                  <a:pt x="813174" y="3096853"/>
                </a:cubicBezTo>
                <a:cubicBezTo>
                  <a:pt x="790135" y="3089266"/>
                  <a:pt x="783048" y="3095936"/>
                  <a:pt x="771013" y="3090209"/>
                </a:cubicBezTo>
                <a:cubicBezTo>
                  <a:pt x="742645" y="3091492"/>
                  <a:pt x="725377" y="3101546"/>
                  <a:pt x="714380" y="3096594"/>
                </a:cubicBezTo>
                <a:cubicBezTo>
                  <a:pt x="693975" y="3099397"/>
                  <a:pt x="662383" y="3104717"/>
                  <a:pt x="648585" y="3107030"/>
                </a:cubicBezTo>
                <a:cubicBezTo>
                  <a:pt x="644887" y="3110964"/>
                  <a:pt x="637955" y="3109672"/>
                  <a:pt x="631605" y="3110477"/>
                </a:cubicBezTo>
                <a:cubicBezTo>
                  <a:pt x="625207" y="3114153"/>
                  <a:pt x="595514" y="3114423"/>
                  <a:pt x="586338" y="3112586"/>
                </a:cubicBezTo>
                <a:lnTo>
                  <a:pt x="557969" y="3117189"/>
                </a:lnTo>
                <a:cubicBezTo>
                  <a:pt x="508787" y="3109938"/>
                  <a:pt x="487300" y="3138257"/>
                  <a:pt x="448505" y="3111851"/>
                </a:cubicBezTo>
                <a:cubicBezTo>
                  <a:pt x="430568" y="3111958"/>
                  <a:pt x="443794" y="3120275"/>
                  <a:pt x="425858" y="3120382"/>
                </a:cubicBezTo>
                <a:cubicBezTo>
                  <a:pt x="402271" y="3123546"/>
                  <a:pt x="413517" y="3112174"/>
                  <a:pt x="391847" y="3124849"/>
                </a:cubicBezTo>
                <a:cubicBezTo>
                  <a:pt x="349157" y="3121702"/>
                  <a:pt x="326774" y="3134560"/>
                  <a:pt x="288285" y="3125383"/>
                </a:cubicBezTo>
                <a:cubicBezTo>
                  <a:pt x="295755" y="3130096"/>
                  <a:pt x="205047" y="3129625"/>
                  <a:pt x="192615" y="3128748"/>
                </a:cubicBezTo>
                <a:cubicBezTo>
                  <a:pt x="166142" y="3128967"/>
                  <a:pt x="138184" y="3127169"/>
                  <a:pt x="97952" y="3126700"/>
                </a:cubicBezTo>
                <a:cubicBezTo>
                  <a:pt x="62377" y="3129690"/>
                  <a:pt x="78866" y="3120054"/>
                  <a:pt x="46928" y="3130306"/>
                </a:cubicBezTo>
                <a:cubicBezTo>
                  <a:pt x="37098" y="3130381"/>
                  <a:pt x="21188" y="3129913"/>
                  <a:pt x="7323" y="3129322"/>
                </a:cubicBezTo>
                <a:lnTo>
                  <a:pt x="0" y="312886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Unikátní fotky z natáčení Tří oříšků pro Popelku: Šafránková bydlela v  ruině! | Ahaonline.cz">
            <a:extLst>
              <a:ext uri="{FF2B5EF4-FFF2-40B4-BE49-F238E27FC236}">
                <a16:creationId xmlns:a16="http://schemas.microsoft.com/office/drawing/2014/main" id="{B0689B95-22E9-9B20-4394-B23E1FCC9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" r="4737" b="-3"/>
          <a:stretch/>
        </p:blipFill>
        <p:spPr bwMode="auto">
          <a:xfrm>
            <a:off x="8096257" y="10"/>
            <a:ext cx="4095743" cy="3206832"/>
          </a:xfrm>
          <a:custGeom>
            <a:avLst/>
            <a:gdLst/>
            <a:ahLst/>
            <a:cxnLst/>
            <a:rect l="l" t="t" r="r" b="b"/>
            <a:pathLst>
              <a:path w="4095743" h="3206842">
                <a:moveTo>
                  <a:pt x="0" y="0"/>
                </a:moveTo>
                <a:lnTo>
                  <a:pt x="4095743" y="0"/>
                </a:lnTo>
                <a:lnTo>
                  <a:pt x="4095743" y="136523"/>
                </a:lnTo>
                <a:lnTo>
                  <a:pt x="4095743" y="1701208"/>
                </a:lnTo>
                <a:lnTo>
                  <a:pt x="4095743" y="3071014"/>
                </a:lnTo>
                <a:cubicBezTo>
                  <a:pt x="4095742" y="3071024"/>
                  <a:pt x="4095742" y="3071035"/>
                  <a:pt x="4095741" y="3071045"/>
                </a:cubicBezTo>
                <a:cubicBezTo>
                  <a:pt x="4095657" y="3071040"/>
                  <a:pt x="4095572" y="3071032"/>
                  <a:pt x="4095488" y="3071025"/>
                </a:cubicBezTo>
                <a:lnTo>
                  <a:pt x="4089562" y="3068518"/>
                </a:lnTo>
                <a:lnTo>
                  <a:pt x="4066621" y="3073254"/>
                </a:lnTo>
                <a:cubicBezTo>
                  <a:pt x="4055320" y="3074906"/>
                  <a:pt x="4043427" y="3076001"/>
                  <a:pt x="4031223" y="3076501"/>
                </a:cubicBezTo>
                <a:cubicBezTo>
                  <a:pt x="4028484" y="3073164"/>
                  <a:pt x="4018905" y="3077906"/>
                  <a:pt x="4014400" y="3078843"/>
                </a:cubicBezTo>
                <a:cubicBezTo>
                  <a:pt x="4014351" y="3076664"/>
                  <a:pt x="4004368" y="3075619"/>
                  <a:pt x="4000825" y="3077423"/>
                </a:cubicBezTo>
                <a:cubicBezTo>
                  <a:pt x="3926364" y="3085214"/>
                  <a:pt x="3968261" y="3064853"/>
                  <a:pt x="3923579" y="3077062"/>
                </a:cubicBezTo>
                <a:cubicBezTo>
                  <a:pt x="3916103" y="3077698"/>
                  <a:pt x="3910492" y="3076605"/>
                  <a:pt x="3905815" y="3074801"/>
                </a:cubicBezTo>
                <a:lnTo>
                  <a:pt x="3897396" y="3070297"/>
                </a:lnTo>
                <a:lnTo>
                  <a:pt x="3890800" y="3071903"/>
                </a:lnTo>
                <a:cubicBezTo>
                  <a:pt x="3865901" y="3072029"/>
                  <a:pt x="3858562" y="3067412"/>
                  <a:pt x="3844074" y="3072063"/>
                </a:cubicBezTo>
                <a:cubicBezTo>
                  <a:pt x="3822669" y="3062396"/>
                  <a:pt x="3829876" y="3071099"/>
                  <a:pt x="3813596" y="3072579"/>
                </a:cubicBezTo>
                <a:cubicBezTo>
                  <a:pt x="3800751" y="3074505"/>
                  <a:pt x="3824330" y="3078216"/>
                  <a:pt x="3811743" y="3078763"/>
                </a:cubicBezTo>
                <a:cubicBezTo>
                  <a:pt x="3798124" y="3076266"/>
                  <a:pt x="3798764" y="3084018"/>
                  <a:pt x="3784600" y="3080966"/>
                </a:cubicBezTo>
                <a:cubicBezTo>
                  <a:pt x="3788042" y="3075127"/>
                  <a:pt x="3756652" y="3082098"/>
                  <a:pt x="3755678" y="3076997"/>
                </a:cubicBezTo>
                <a:cubicBezTo>
                  <a:pt x="3743648" y="3084291"/>
                  <a:pt x="3737604" y="3075305"/>
                  <a:pt x="3721587" y="3077553"/>
                </a:cubicBezTo>
                <a:cubicBezTo>
                  <a:pt x="3714042" y="3080313"/>
                  <a:pt x="3708600" y="3080787"/>
                  <a:pt x="3701187" y="3077818"/>
                </a:cubicBezTo>
                <a:cubicBezTo>
                  <a:pt x="3666438" y="3091253"/>
                  <a:pt x="3680164" y="3078420"/>
                  <a:pt x="3647646" y="3083588"/>
                </a:cubicBezTo>
                <a:cubicBezTo>
                  <a:pt x="3619631" y="3089020"/>
                  <a:pt x="3587871" y="3092545"/>
                  <a:pt x="3560777" y="3105520"/>
                </a:cubicBezTo>
                <a:cubicBezTo>
                  <a:pt x="3555802" y="3109193"/>
                  <a:pt x="3543591" y="3110585"/>
                  <a:pt x="3533503" y="3108626"/>
                </a:cubicBezTo>
                <a:cubicBezTo>
                  <a:pt x="3531768" y="3108290"/>
                  <a:pt x="3530162" y="3107864"/>
                  <a:pt x="3528735" y="3107361"/>
                </a:cubicBezTo>
                <a:cubicBezTo>
                  <a:pt x="3505309" y="3109347"/>
                  <a:pt x="3419631" y="3118211"/>
                  <a:pt x="3392949" y="3120534"/>
                </a:cubicBezTo>
                <a:cubicBezTo>
                  <a:pt x="3390791" y="3115813"/>
                  <a:pt x="3377299" y="3124333"/>
                  <a:pt x="3368657" y="3121305"/>
                </a:cubicBezTo>
                <a:cubicBezTo>
                  <a:pt x="3362467" y="3118650"/>
                  <a:pt x="3356930" y="3120616"/>
                  <a:pt x="3350465" y="3120823"/>
                </a:cubicBezTo>
                <a:cubicBezTo>
                  <a:pt x="3341947" y="3118736"/>
                  <a:pt x="3314164" y="3122506"/>
                  <a:pt x="3306922" y="3125212"/>
                </a:cubicBezTo>
                <a:cubicBezTo>
                  <a:pt x="3289615" y="3134610"/>
                  <a:pt x="3250286" y="3127630"/>
                  <a:pt x="3235905" y="3134831"/>
                </a:cubicBezTo>
                <a:cubicBezTo>
                  <a:pt x="3230686" y="3135887"/>
                  <a:pt x="3225583" y="3136314"/>
                  <a:pt x="3220570" y="3136351"/>
                </a:cubicBezTo>
                <a:lnTo>
                  <a:pt x="3206547" y="3135559"/>
                </a:lnTo>
                <a:lnTo>
                  <a:pt x="3202562" y="3133546"/>
                </a:lnTo>
                <a:lnTo>
                  <a:pt x="3193989" y="3134044"/>
                </a:lnTo>
                <a:cubicBezTo>
                  <a:pt x="3193170" y="3133943"/>
                  <a:pt x="3192354" y="3133838"/>
                  <a:pt x="3191535" y="3133737"/>
                </a:cubicBezTo>
                <a:cubicBezTo>
                  <a:pt x="3186844" y="3133143"/>
                  <a:pt x="3182215" y="3132626"/>
                  <a:pt x="3177631" y="3132423"/>
                </a:cubicBezTo>
                <a:cubicBezTo>
                  <a:pt x="3183659" y="3142516"/>
                  <a:pt x="3139642" y="3132347"/>
                  <a:pt x="3152328" y="3140511"/>
                </a:cubicBezTo>
                <a:cubicBezTo>
                  <a:pt x="3128198" y="3141143"/>
                  <a:pt x="3146604" y="3148747"/>
                  <a:pt x="3117596" y="3141499"/>
                </a:cubicBezTo>
                <a:cubicBezTo>
                  <a:pt x="3086979" y="3143595"/>
                  <a:pt x="3006888" y="3148940"/>
                  <a:pt x="2968634" y="3153086"/>
                </a:cubicBezTo>
                <a:cubicBezTo>
                  <a:pt x="2929486" y="3164160"/>
                  <a:pt x="2914998" y="3160811"/>
                  <a:pt x="2888057" y="3166369"/>
                </a:cubicBezTo>
                <a:cubicBezTo>
                  <a:pt x="2835648" y="3169073"/>
                  <a:pt x="2838558" y="3182345"/>
                  <a:pt x="2815482" y="3172591"/>
                </a:cubicBezTo>
                <a:cubicBezTo>
                  <a:pt x="2780330" y="3174973"/>
                  <a:pt x="2810834" y="3187092"/>
                  <a:pt x="2773979" y="3183164"/>
                </a:cubicBezTo>
                <a:cubicBezTo>
                  <a:pt x="2772836" y="3184755"/>
                  <a:pt x="2747271" y="3200694"/>
                  <a:pt x="2744895" y="3201836"/>
                </a:cubicBezTo>
                <a:cubicBezTo>
                  <a:pt x="2729571" y="3202108"/>
                  <a:pt x="2714249" y="3202379"/>
                  <a:pt x="2698926" y="3202651"/>
                </a:cubicBezTo>
                <a:lnTo>
                  <a:pt x="2695579" y="3202498"/>
                </a:lnTo>
                <a:lnTo>
                  <a:pt x="2674400" y="3206842"/>
                </a:lnTo>
                <a:lnTo>
                  <a:pt x="2673684" y="3206495"/>
                </a:lnTo>
                <a:cubicBezTo>
                  <a:pt x="2671600" y="3205816"/>
                  <a:pt x="2669147" y="3205501"/>
                  <a:pt x="2665867" y="3205942"/>
                </a:cubicBezTo>
                <a:cubicBezTo>
                  <a:pt x="2655994" y="3204939"/>
                  <a:pt x="2626692" y="3200644"/>
                  <a:pt x="2614431" y="3200481"/>
                </a:cubicBezTo>
                <a:cubicBezTo>
                  <a:pt x="2607486" y="3202087"/>
                  <a:pt x="2600071" y="3203605"/>
                  <a:pt x="2592303" y="3204964"/>
                </a:cubicBezTo>
                <a:lnTo>
                  <a:pt x="2529882" y="3205645"/>
                </a:lnTo>
                <a:lnTo>
                  <a:pt x="2464509" y="3197687"/>
                </a:lnTo>
                <a:cubicBezTo>
                  <a:pt x="2440330" y="3197513"/>
                  <a:pt x="2419394" y="3194556"/>
                  <a:pt x="2398926" y="3196641"/>
                </a:cubicBezTo>
                <a:cubicBezTo>
                  <a:pt x="2390615" y="3194341"/>
                  <a:pt x="2382779" y="3200091"/>
                  <a:pt x="2375181" y="3203534"/>
                </a:cubicBezTo>
                <a:cubicBezTo>
                  <a:pt x="2352617" y="3202385"/>
                  <a:pt x="2347156" y="3190791"/>
                  <a:pt x="2332855" y="3194625"/>
                </a:cubicBezTo>
                <a:cubicBezTo>
                  <a:pt x="2320177" y="3186674"/>
                  <a:pt x="2319429" y="3189708"/>
                  <a:pt x="2313469" y="3191985"/>
                </a:cubicBezTo>
                <a:cubicBezTo>
                  <a:pt x="2313187" y="3192040"/>
                  <a:pt x="2312903" y="3192094"/>
                  <a:pt x="2312621" y="3192148"/>
                </a:cubicBezTo>
                <a:lnTo>
                  <a:pt x="2310886" y="3191011"/>
                </a:lnTo>
                <a:cubicBezTo>
                  <a:pt x="2309691" y="3190836"/>
                  <a:pt x="2308496" y="3190660"/>
                  <a:pt x="2307301" y="3190485"/>
                </a:cubicBezTo>
                <a:cubicBezTo>
                  <a:pt x="2304038" y="3190598"/>
                  <a:pt x="2300775" y="3190712"/>
                  <a:pt x="2297511" y="3190825"/>
                </a:cubicBezTo>
                <a:cubicBezTo>
                  <a:pt x="2296284" y="3190964"/>
                  <a:pt x="2295057" y="3191105"/>
                  <a:pt x="2293829" y="3191244"/>
                </a:cubicBezTo>
                <a:cubicBezTo>
                  <a:pt x="2291292" y="3191425"/>
                  <a:pt x="2289608" y="3191405"/>
                  <a:pt x="2288442" y="3191236"/>
                </a:cubicBezTo>
                <a:cubicBezTo>
                  <a:pt x="2288397" y="3191205"/>
                  <a:pt x="2288352" y="3191173"/>
                  <a:pt x="2288307" y="3191142"/>
                </a:cubicBezTo>
                <a:cubicBezTo>
                  <a:pt x="2286625" y="3191201"/>
                  <a:pt x="2292966" y="3181241"/>
                  <a:pt x="2291282" y="3181298"/>
                </a:cubicBezTo>
                <a:cubicBezTo>
                  <a:pt x="2282768" y="3181808"/>
                  <a:pt x="2266459" y="3192523"/>
                  <a:pt x="2258572" y="3193351"/>
                </a:cubicBezTo>
                <a:cubicBezTo>
                  <a:pt x="2251903" y="3188132"/>
                  <a:pt x="2222758" y="3194297"/>
                  <a:pt x="2225949" y="3184460"/>
                </a:cubicBezTo>
                <a:cubicBezTo>
                  <a:pt x="2215309" y="3185285"/>
                  <a:pt x="2208874" y="3189370"/>
                  <a:pt x="2212457" y="3182918"/>
                </a:cubicBezTo>
                <a:cubicBezTo>
                  <a:pt x="2208954" y="3183005"/>
                  <a:pt x="2206796" y="3182455"/>
                  <a:pt x="2205250" y="3181596"/>
                </a:cubicBezTo>
                <a:lnTo>
                  <a:pt x="2204802" y="3181191"/>
                </a:lnTo>
                <a:cubicBezTo>
                  <a:pt x="2196360" y="3181862"/>
                  <a:pt x="2165295" y="3184604"/>
                  <a:pt x="2154589" y="3185621"/>
                </a:cubicBezTo>
                <a:lnTo>
                  <a:pt x="2140577" y="3187296"/>
                </a:lnTo>
                <a:lnTo>
                  <a:pt x="2139223" y="3186946"/>
                </a:lnTo>
                <a:lnTo>
                  <a:pt x="2129522" y="3182108"/>
                </a:lnTo>
                <a:cubicBezTo>
                  <a:pt x="2126396" y="3182958"/>
                  <a:pt x="2123631" y="3190717"/>
                  <a:pt x="2121389" y="3192118"/>
                </a:cubicBezTo>
                <a:cubicBezTo>
                  <a:pt x="2088356" y="3184630"/>
                  <a:pt x="2057187" y="3191481"/>
                  <a:pt x="2021332" y="3190187"/>
                </a:cubicBezTo>
                <a:cubicBezTo>
                  <a:pt x="1980808" y="3192837"/>
                  <a:pt x="1960551" y="3192182"/>
                  <a:pt x="1937109" y="3194259"/>
                </a:cubicBezTo>
                <a:cubicBezTo>
                  <a:pt x="1933244" y="3194376"/>
                  <a:pt x="1901924" y="3195327"/>
                  <a:pt x="1908362" y="3191174"/>
                </a:cubicBezTo>
                <a:cubicBezTo>
                  <a:pt x="1873455" y="3191897"/>
                  <a:pt x="1822379" y="3188607"/>
                  <a:pt x="1786518" y="3189413"/>
                </a:cubicBezTo>
                <a:cubicBezTo>
                  <a:pt x="1763469" y="3179547"/>
                  <a:pt x="1741339" y="3197857"/>
                  <a:pt x="1717434" y="3196011"/>
                </a:cubicBezTo>
                <a:cubicBezTo>
                  <a:pt x="1723972" y="3205094"/>
                  <a:pt x="1664175" y="3190915"/>
                  <a:pt x="1662865" y="3201166"/>
                </a:cubicBezTo>
                <a:lnTo>
                  <a:pt x="1636987" y="3195235"/>
                </a:lnTo>
                <a:lnTo>
                  <a:pt x="1623920" y="3183037"/>
                </a:lnTo>
                <a:cubicBezTo>
                  <a:pt x="1619023" y="3182563"/>
                  <a:pt x="1613758" y="3192473"/>
                  <a:pt x="1607939" y="3192950"/>
                </a:cubicBezTo>
                <a:cubicBezTo>
                  <a:pt x="1593621" y="3197013"/>
                  <a:pt x="1571326" y="3192034"/>
                  <a:pt x="1551162" y="3192335"/>
                </a:cubicBezTo>
                <a:lnTo>
                  <a:pt x="1541903" y="3186915"/>
                </a:lnTo>
                <a:lnTo>
                  <a:pt x="1511680" y="3191495"/>
                </a:lnTo>
                <a:cubicBezTo>
                  <a:pt x="1489503" y="3191217"/>
                  <a:pt x="1467326" y="3190938"/>
                  <a:pt x="1445149" y="3190660"/>
                </a:cubicBezTo>
                <a:lnTo>
                  <a:pt x="1436200" y="3191890"/>
                </a:lnTo>
                <a:cubicBezTo>
                  <a:pt x="1432876" y="3191277"/>
                  <a:pt x="1429122" y="3201007"/>
                  <a:pt x="1425206" y="3200344"/>
                </a:cubicBezTo>
                <a:lnTo>
                  <a:pt x="1412701" y="3187919"/>
                </a:lnTo>
                <a:cubicBezTo>
                  <a:pt x="1402612" y="3187367"/>
                  <a:pt x="1373509" y="3184444"/>
                  <a:pt x="1364678" y="3183688"/>
                </a:cubicBezTo>
                <a:cubicBezTo>
                  <a:pt x="1363023" y="3183583"/>
                  <a:pt x="1361370" y="3183479"/>
                  <a:pt x="1359716" y="3183377"/>
                </a:cubicBezTo>
                <a:lnTo>
                  <a:pt x="1327998" y="3173718"/>
                </a:lnTo>
                <a:cubicBezTo>
                  <a:pt x="1303324" y="3168363"/>
                  <a:pt x="1243415" y="3156944"/>
                  <a:pt x="1211674" y="3151252"/>
                </a:cubicBezTo>
                <a:cubicBezTo>
                  <a:pt x="1183206" y="3154805"/>
                  <a:pt x="1160307" y="3140433"/>
                  <a:pt x="1137545" y="3142903"/>
                </a:cubicBezTo>
                <a:cubicBezTo>
                  <a:pt x="1108831" y="3139323"/>
                  <a:pt x="1085657" y="3133417"/>
                  <a:pt x="1067088" y="3129767"/>
                </a:cubicBezTo>
                <a:cubicBezTo>
                  <a:pt x="1064006" y="3128241"/>
                  <a:pt x="1029699" y="3122201"/>
                  <a:pt x="1026132" y="3121008"/>
                </a:cubicBezTo>
                <a:cubicBezTo>
                  <a:pt x="1005747" y="3117732"/>
                  <a:pt x="1013867" y="3117508"/>
                  <a:pt x="979389" y="3112403"/>
                </a:cubicBezTo>
                <a:cubicBezTo>
                  <a:pt x="950459" y="3107178"/>
                  <a:pt x="920762" y="3105056"/>
                  <a:pt x="888511" y="3099565"/>
                </a:cubicBezTo>
                <a:cubicBezTo>
                  <a:pt x="854269" y="3092172"/>
                  <a:pt x="833998" y="3094049"/>
                  <a:pt x="820520" y="3090926"/>
                </a:cubicBezTo>
                <a:cubicBezTo>
                  <a:pt x="792202" y="3081871"/>
                  <a:pt x="783417" y="3082958"/>
                  <a:pt x="740242" y="3083816"/>
                </a:cubicBezTo>
                <a:cubicBezTo>
                  <a:pt x="707061" y="3077800"/>
                  <a:pt x="671560" y="3086129"/>
                  <a:pt x="646247" y="3074734"/>
                </a:cubicBezTo>
                <a:cubicBezTo>
                  <a:pt x="642938" y="3075735"/>
                  <a:pt x="639394" y="3076369"/>
                  <a:pt x="635700" y="3076739"/>
                </a:cubicBezTo>
                <a:cubicBezTo>
                  <a:pt x="632097" y="3076874"/>
                  <a:pt x="628494" y="3077010"/>
                  <a:pt x="624891" y="3077145"/>
                </a:cubicBezTo>
                <a:lnTo>
                  <a:pt x="614671" y="3073567"/>
                </a:lnTo>
                <a:cubicBezTo>
                  <a:pt x="603428" y="3072991"/>
                  <a:pt x="568522" y="3074251"/>
                  <a:pt x="557430" y="3073687"/>
                </a:cubicBezTo>
                <a:lnTo>
                  <a:pt x="557338" y="3073252"/>
                </a:lnTo>
                <a:cubicBezTo>
                  <a:pt x="554424" y="3072272"/>
                  <a:pt x="546805" y="3070825"/>
                  <a:pt x="539949" y="3067812"/>
                </a:cubicBezTo>
                <a:cubicBezTo>
                  <a:pt x="528878" y="3064560"/>
                  <a:pt x="503526" y="3056658"/>
                  <a:pt x="490911" y="3053742"/>
                </a:cubicBezTo>
                <a:lnTo>
                  <a:pt x="468269" y="3040300"/>
                </a:lnTo>
                <a:lnTo>
                  <a:pt x="446284" y="3044010"/>
                </a:lnTo>
                <a:cubicBezTo>
                  <a:pt x="429421" y="3045653"/>
                  <a:pt x="428304" y="3040351"/>
                  <a:pt x="407700" y="3036255"/>
                </a:cubicBezTo>
                <a:cubicBezTo>
                  <a:pt x="397569" y="3038433"/>
                  <a:pt x="390857" y="3046536"/>
                  <a:pt x="384835" y="3043282"/>
                </a:cubicBezTo>
                <a:cubicBezTo>
                  <a:pt x="363540" y="3042472"/>
                  <a:pt x="346002" y="3026895"/>
                  <a:pt x="323041" y="3023486"/>
                </a:cubicBezTo>
                <a:cubicBezTo>
                  <a:pt x="296255" y="3024819"/>
                  <a:pt x="286207" y="3016076"/>
                  <a:pt x="261659" y="3012466"/>
                </a:cubicBezTo>
                <a:cubicBezTo>
                  <a:pt x="237343" y="3017165"/>
                  <a:pt x="246269" y="3004370"/>
                  <a:pt x="234593" y="3000196"/>
                </a:cubicBezTo>
                <a:lnTo>
                  <a:pt x="231087" y="2999548"/>
                </a:lnTo>
                <a:lnTo>
                  <a:pt x="182124" y="3000760"/>
                </a:lnTo>
                <a:cubicBezTo>
                  <a:pt x="176172" y="2995322"/>
                  <a:pt x="146296" y="3000490"/>
                  <a:pt x="150781" y="2990775"/>
                </a:cubicBezTo>
                <a:cubicBezTo>
                  <a:pt x="135014" y="2988838"/>
                  <a:pt x="99403" y="2989342"/>
                  <a:pt x="87521" y="2989133"/>
                </a:cubicBezTo>
                <a:cubicBezTo>
                  <a:pt x="84843" y="2989261"/>
                  <a:pt x="82166" y="2989390"/>
                  <a:pt x="79487" y="2989518"/>
                </a:cubicBezTo>
                <a:lnTo>
                  <a:pt x="77079" y="2990682"/>
                </a:lnTo>
                <a:cubicBezTo>
                  <a:pt x="74554" y="2991354"/>
                  <a:pt x="71035" y="2991559"/>
                  <a:pt x="65291" y="2990716"/>
                </a:cubicBezTo>
                <a:cubicBezTo>
                  <a:pt x="64857" y="2990584"/>
                  <a:pt x="64422" y="2990453"/>
                  <a:pt x="63989" y="2990321"/>
                </a:cubicBezTo>
                <a:cubicBezTo>
                  <a:pt x="62342" y="2990669"/>
                  <a:pt x="50523" y="2991267"/>
                  <a:pt x="36658" y="2991762"/>
                </a:cubicBezTo>
                <a:lnTo>
                  <a:pt x="0" y="29925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7C0E9B-9405-5C72-9FF7-A10733F64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94" y="3924889"/>
            <a:ext cx="6186734" cy="2942433"/>
          </a:xfrm>
        </p:spPr>
        <p:txBody>
          <a:bodyPr anchor="ctr"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1700" b="1" dirty="0" err="1">
                <a:latin typeface="+mj-lt"/>
              </a:rPr>
              <a:t>Cozy</a:t>
            </a:r>
            <a:r>
              <a:rPr lang="cs-CZ" sz="1700" b="1" dirty="0">
                <a:latin typeface="+mj-lt"/>
              </a:rPr>
              <a:t> </a:t>
            </a:r>
            <a:r>
              <a:rPr lang="cs-CZ" sz="1700" b="1" dirty="0" err="1">
                <a:latin typeface="+mj-lt"/>
              </a:rPr>
              <a:t>Dens</a:t>
            </a:r>
            <a:r>
              <a:rPr lang="cs-CZ" sz="1700" b="1" dirty="0">
                <a:latin typeface="+mj-lt"/>
              </a:rPr>
              <a:t> („Pelíšky“) </a:t>
            </a:r>
            <a:r>
              <a:rPr lang="cs-CZ" sz="1700" dirty="0">
                <a:latin typeface="+mj-lt"/>
              </a:rPr>
              <a:t>– a </a:t>
            </a:r>
            <a:r>
              <a:rPr lang="cs-CZ" sz="1700" dirty="0" err="1">
                <a:latin typeface="+mj-lt"/>
              </a:rPr>
              <a:t>cult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movie</a:t>
            </a:r>
            <a:r>
              <a:rPr lang="cs-CZ" sz="1700" dirty="0">
                <a:latin typeface="+mj-lt"/>
              </a:rPr>
              <a:t>, </a:t>
            </a:r>
            <a:r>
              <a:rPr lang="cs-CZ" sz="1700" dirty="0" err="1">
                <a:latin typeface="+mj-lt"/>
              </a:rPr>
              <a:t>depicts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the</a:t>
            </a:r>
            <a:r>
              <a:rPr lang="cs-CZ" sz="1700" dirty="0">
                <a:latin typeface="+mj-lt"/>
              </a:rPr>
              <a:t> reality </a:t>
            </a:r>
            <a:r>
              <a:rPr lang="cs-CZ" sz="1700" dirty="0" err="1">
                <a:latin typeface="+mj-lt"/>
              </a:rPr>
              <a:t>of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life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under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communism</a:t>
            </a:r>
            <a:r>
              <a:rPr lang="cs-CZ" sz="1700" dirty="0">
                <a:latin typeface="+mj-lt"/>
              </a:rPr>
              <a:t>, </a:t>
            </a:r>
            <a:r>
              <a:rPr lang="cs-CZ" sz="1700" dirty="0" err="1">
                <a:latin typeface="+mj-lt"/>
              </a:rPr>
              <a:t>seen</a:t>
            </a:r>
            <a:r>
              <a:rPr lang="cs-CZ" sz="1700" dirty="0">
                <a:latin typeface="+mj-lt"/>
              </a:rPr>
              <a:t> as a </a:t>
            </a:r>
            <a:r>
              <a:rPr lang="cs-CZ" sz="1700" dirty="0" err="1">
                <a:latin typeface="+mj-lt"/>
              </a:rPr>
              <a:t>comedy</a:t>
            </a:r>
            <a:r>
              <a:rPr lang="cs-CZ" sz="1700" dirty="0">
                <a:latin typeface="+mj-lt"/>
              </a:rPr>
              <a:t> but </a:t>
            </a:r>
            <a:r>
              <a:rPr lang="cs-CZ" sz="1700" dirty="0" err="1">
                <a:latin typeface="+mj-lt"/>
              </a:rPr>
              <a:t>actually</a:t>
            </a:r>
            <a:r>
              <a:rPr lang="cs-CZ" sz="1700" dirty="0">
                <a:latin typeface="+mj-lt"/>
              </a:rPr>
              <a:t> has </a:t>
            </a:r>
            <a:r>
              <a:rPr lang="cs-CZ" sz="1700" dirty="0" err="1">
                <a:latin typeface="+mj-lt"/>
              </a:rPr>
              <a:t>quite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dark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themes</a:t>
            </a:r>
            <a:r>
              <a:rPr lang="cs-CZ" sz="1700" dirty="0">
                <a:latin typeface="+mj-lt"/>
              </a:rPr>
              <a:t> (</a:t>
            </a:r>
            <a:r>
              <a:rPr lang="cs-CZ" sz="1700" dirty="0" err="1">
                <a:latin typeface="+mj-lt"/>
              </a:rPr>
              <a:t>which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is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typical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for</a:t>
            </a:r>
            <a:r>
              <a:rPr lang="cs-CZ" sz="1700" dirty="0">
                <a:latin typeface="+mj-lt"/>
              </a:rPr>
              <a:t> Czech </a:t>
            </a:r>
            <a:r>
              <a:rPr lang="cs-CZ" sz="1700" dirty="0" err="1">
                <a:latin typeface="+mj-lt"/>
              </a:rPr>
              <a:t>movies</a:t>
            </a:r>
            <a:r>
              <a:rPr lang="cs-CZ" sz="1700" dirty="0">
                <a:latin typeface="+mj-lt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700" b="1" dirty="0">
                <a:latin typeface="+mj-lt"/>
              </a:rPr>
              <a:t>Divadlo Járy Cimrmana </a:t>
            </a:r>
            <a:r>
              <a:rPr lang="cs-CZ" sz="1700" dirty="0">
                <a:latin typeface="+mj-lt"/>
              </a:rPr>
              <a:t>– </a:t>
            </a:r>
            <a:r>
              <a:rPr lang="cs-CZ" sz="1700" dirty="0" err="1">
                <a:latin typeface="+mj-lt"/>
              </a:rPr>
              <a:t>theatre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dedicated</a:t>
            </a:r>
            <a:r>
              <a:rPr lang="cs-CZ" sz="1700" dirty="0">
                <a:latin typeface="+mj-lt"/>
              </a:rPr>
              <a:t> to </a:t>
            </a:r>
            <a:r>
              <a:rPr lang="cs-CZ" sz="1700" dirty="0" err="1">
                <a:latin typeface="+mj-lt"/>
              </a:rPr>
              <a:t>the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works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of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the</a:t>
            </a:r>
            <a:r>
              <a:rPr lang="cs-CZ" sz="1700" dirty="0">
                <a:latin typeface="+mj-lt"/>
              </a:rPr>
              <a:t> most </a:t>
            </a:r>
            <a:r>
              <a:rPr lang="cs-CZ" sz="1700" dirty="0" err="1">
                <a:latin typeface="+mj-lt"/>
              </a:rPr>
              <a:t>famous</a:t>
            </a:r>
            <a:r>
              <a:rPr lang="cs-CZ" sz="1700" dirty="0">
                <a:latin typeface="+mj-lt"/>
              </a:rPr>
              <a:t> Czech </a:t>
            </a:r>
            <a:r>
              <a:rPr lang="cs-CZ" sz="1700" dirty="0" err="1">
                <a:latin typeface="+mj-lt"/>
              </a:rPr>
              <a:t>author</a:t>
            </a:r>
            <a:r>
              <a:rPr lang="cs-CZ" sz="1700" dirty="0">
                <a:latin typeface="+mj-lt"/>
              </a:rPr>
              <a:t> and </a:t>
            </a:r>
            <a:r>
              <a:rPr lang="cs-CZ" sz="1700" dirty="0" err="1">
                <a:latin typeface="+mj-lt"/>
              </a:rPr>
              <a:t>inventor</a:t>
            </a:r>
            <a:r>
              <a:rPr lang="cs-CZ" sz="1700" dirty="0">
                <a:latin typeface="+mj-lt"/>
              </a:rPr>
              <a:t>- </a:t>
            </a:r>
            <a:r>
              <a:rPr lang="cs-CZ" sz="1700" dirty="0" err="1">
                <a:latin typeface="+mj-lt"/>
              </a:rPr>
              <a:t>great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satire</a:t>
            </a:r>
            <a:r>
              <a:rPr lang="cs-CZ" sz="1700" dirty="0">
                <a:latin typeface="+mj-lt"/>
              </a:rPr>
              <a:t>, </a:t>
            </a:r>
            <a:r>
              <a:rPr lang="cs-CZ" sz="1700" dirty="0" err="1">
                <a:latin typeface="+mj-lt"/>
              </a:rPr>
              <a:t>lots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of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lore</a:t>
            </a:r>
            <a:r>
              <a:rPr lang="cs-CZ" sz="1700" dirty="0">
                <a:latin typeface="+mj-lt"/>
              </a:rPr>
              <a:t> to </a:t>
            </a:r>
            <a:r>
              <a:rPr lang="cs-CZ" sz="1700" dirty="0" err="1">
                <a:latin typeface="+mj-lt"/>
              </a:rPr>
              <a:t>get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into</a:t>
            </a:r>
            <a:r>
              <a:rPr lang="cs-CZ" sz="1700" dirty="0">
                <a:latin typeface="+mj-lt"/>
              </a:rPr>
              <a:t> (</a:t>
            </a:r>
            <a:r>
              <a:rPr lang="cs-CZ" sz="1700" dirty="0" err="1">
                <a:latin typeface="+mj-lt"/>
              </a:rPr>
              <a:t>check</a:t>
            </a:r>
            <a:r>
              <a:rPr lang="cs-CZ" sz="1700" dirty="0">
                <a:latin typeface="+mj-lt"/>
              </a:rPr>
              <a:t> out </a:t>
            </a:r>
            <a:r>
              <a:rPr lang="cs-CZ" sz="1700" dirty="0" err="1">
                <a:latin typeface="+mj-lt"/>
              </a:rPr>
              <a:t>the</a:t>
            </a:r>
            <a:r>
              <a:rPr lang="cs-CZ" sz="1700" dirty="0">
                <a:latin typeface="+mj-lt"/>
              </a:rPr>
              <a:t> Wikipedia </a:t>
            </a:r>
            <a:r>
              <a:rPr lang="cs-CZ" sz="1700" dirty="0" err="1">
                <a:latin typeface="+mj-lt"/>
              </a:rPr>
              <a:t>page</a:t>
            </a:r>
            <a:r>
              <a:rPr lang="cs-CZ" sz="1700" dirty="0">
                <a:latin typeface="+mj-lt"/>
              </a:rPr>
              <a:t>!)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700" b="1" dirty="0" err="1">
                <a:latin typeface="+mj-lt"/>
              </a:rPr>
              <a:t>Other</a:t>
            </a:r>
            <a:r>
              <a:rPr lang="cs-CZ" sz="1700" b="1" dirty="0">
                <a:latin typeface="+mj-lt"/>
              </a:rPr>
              <a:t> </a:t>
            </a:r>
            <a:r>
              <a:rPr lang="cs-CZ" sz="1700" b="1" dirty="0" err="1">
                <a:latin typeface="+mj-lt"/>
              </a:rPr>
              <a:t>movie</a:t>
            </a:r>
            <a:r>
              <a:rPr lang="cs-CZ" sz="1700" b="1" dirty="0">
                <a:latin typeface="+mj-lt"/>
              </a:rPr>
              <a:t> </a:t>
            </a:r>
            <a:r>
              <a:rPr lang="cs-CZ" sz="1700" b="1" dirty="0" err="1">
                <a:latin typeface="+mj-lt"/>
              </a:rPr>
              <a:t>recommendations</a:t>
            </a:r>
            <a:r>
              <a:rPr lang="cs-CZ" sz="1700" dirty="0">
                <a:latin typeface="+mj-lt"/>
              </a:rPr>
              <a:t>: Kolja, </a:t>
            </a:r>
            <a:r>
              <a:rPr lang="cs-CZ" sz="1700" dirty="0" err="1">
                <a:latin typeface="+mj-lt"/>
              </a:rPr>
              <a:t>The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Elementary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School</a:t>
            </a:r>
            <a:r>
              <a:rPr lang="cs-CZ" sz="1700" dirty="0">
                <a:latin typeface="+mj-lt"/>
              </a:rPr>
              <a:t>, Šarlatán (</a:t>
            </a:r>
            <a:r>
              <a:rPr lang="cs-CZ" sz="1700" dirty="0" err="1">
                <a:latin typeface="+mj-lt"/>
              </a:rPr>
              <a:t>available</a:t>
            </a:r>
            <a:r>
              <a:rPr lang="cs-CZ" sz="1700" dirty="0">
                <a:latin typeface="+mj-lt"/>
              </a:rPr>
              <a:t> on Netflix)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700" b="1" dirty="0" err="1">
                <a:latin typeface="+mj-lt"/>
              </a:rPr>
              <a:t>Fairy</a:t>
            </a:r>
            <a:r>
              <a:rPr lang="cs-CZ" sz="1700" b="1" dirty="0">
                <a:latin typeface="+mj-lt"/>
              </a:rPr>
              <a:t> </a:t>
            </a:r>
            <a:r>
              <a:rPr lang="cs-CZ" sz="1700" b="1" dirty="0" err="1">
                <a:latin typeface="+mj-lt"/>
              </a:rPr>
              <a:t>tales</a:t>
            </a:r>
            <a:r>
              <a:rPr lang="cs-CZ" sz="1700" b="1" dirty="0">
                <a:latin typeface="+mj-lt"/>
              </a:rPr>
              <a:t>- </a:t>
            </a:r>
            <a:r>
              <a:rPr lang="cs-CZ" sz="1700" dirty="0" err="1">
                <a:latin typeface="+mj-lt"/>
              </a:rPr>
              <a:t>staple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of</a:t>
            </a:r>
            <a:r>
              <a:rPr lang="cs-CZ" sz="1700" dirty="0">
                <a:latin typeface="+mj-lt"/>
              </a:rPr>
              <a:t> Czech </a:t>
            </a:r>
            <a:r>
              <a:rPr lang="cs-CZ" sz="1700" dirty="0" err="1">
                <a:latin typeface="+mj-lt"/>
              </a:rPr>
              <a:t>culture</a:t>
            </a:r>
            <a:r>
              <a:rPr lang="cs-CZ" sz="1700" dirty="0">
                <a:latin typeface="+mj-lt"/>
              </a:rPr>
              <a:t>, </a:t>
            </a:r>
            <a:r>
              <a:rPr lang="cs-CZ" sz="1700" dirty="0" err="1">
                <a:latin typeface="+mj-lt"/>
              </a:rPr>
              <a:t>one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movie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released</a:t>
            </a:r>
            <a:r>
              <a:rPr lang="cs-CZ" sz="1700" dirty="0">
                <a:latin typeface="+mj-lt"/>
              </a:rPr>
              <a:t> on </a:t>
            </a:r>
            <a:r>
              <a:rPr lang="cs-CZ" sz="1700" dirty="0" err="1">
                <a:latin typeface="+mj-lt"/>
              </a:rPr>
              <a:t>Christmas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every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year</a:t>
            </a:r>
            <a:r>
              <a:rPr lang="cs-CZ" sz="1700" dirty="0">
                <a:latin typeface="+mj-lt"/>
              </a:rPr>
              <a:t>, Tři oříšky pro Popelku (1970s </a:t>
            </a:r>
            <a:r>
              <a:rPr lang="cs-CZ" sz="1700" dirty="0" err="1">
                <a:latin typeface="+mj-lt"/>
              </a:rPr>
              <a:t>Cinderella</a:t>
            </a:r>
            <a:r>
              <a:rPr lang="cs-CZ" sz="1700" dirty="0">
                <a:latin typeface="+mj-lt"/>
              </a:rPr>
              <a:t>), Anděl Páně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1400" b="1" dirty="0">
              <a:latin typeface="+mj-lt"/>
            </a:endParaRPr>
          </a:p>
          <a:p>
            <a:pPr marL="0" indent="0">
              <a:buNone/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79005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07AC0A40-A6E7-04B3-70CB-5A1995EF2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CIMRMAN‘S 10 RULES FOR NOVICE ACTORS</a:t>
            </a:r>
          </a:p>
        </p:txBody>
      </p:sp>
      <p:pic>
        <p:nvPicPr>
          <p:cNvPr id="7" name="Obrázek 6" descr="Obsah obrázku text, snímek obrazovky, Písmo, dokument&#10;&#10;Popis byl vytvořen automaticky">
            <a:extLst>
              <a:ext uri="{FF2B5EF4-FFF2-40B4-BE49-F238E27FC236}">
                <a16:creationId xmlns:a16="http://schemas.microsoft.com/office/drawing/2014/main" id="{D03874C5-A469-8C6D-19B6-A4497F0A2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814401"/>
            <a:ext cx="10905066" cy="428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52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10" name="Rectangle 12309">
            <a:extLst>
              <a:ext uri="{FF2B5EF4-FFF2-40B4-BE49-F238E27FC236}">
                <a16:creationId xmlns:a16="http://schemas.microsoft.com/office/drawing/2014/main" id="{12C63567-9A18-430B-817B-152D609F57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E67F95D-3BA6-2004-98D8-43B92108E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019" y="554009"/>
            <a:ext cx="4789763" cy="1662878"/>
          </a:xfrm>
        </p:spPr>
        <p:txBody>
          <a:bodyPr>
            <a:normAutofit/>
          </a:bodyPr>
          <a:lstStyle/>
          <a:p>
            <a:r>
              <a:rPr lang="cs-CZ" sz="4000" dirty="0"/>
              <a:t>CZECH FOOD</a:t>
            </a:r>
            <a:endParaRPr lang="en-GB" sz="4000" dirty="0"/>
          </a:p>
        </p:txBody>
      </p:sp>
      <p:pic>
        <p:nvPicPr>
          <p:cNvPr id="12298" name="Picture 10" descr="Bramboráky - Cookidoo® – oficiální platforma receptů Thermomix®">
            <a:extLst>
              <a:ext uri="{FF2B5EF4-FFF2-40B4-BE49-F238E27FC236}">
                <a16:creationId xmlns:a16="http://schemas.microsoft.com/office/drawing/2014/main" id="{67BB50B9-6077-2295-E460-8031069966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4" r="15800" b="-3"/>
          <a:stretch/>
        </p:blipFill>
        <p:spPr bwMode="auto">
          <a:xfrm>
            <a:off x="20" y="10"/>
            <a:ext cx="3003103" cy="391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Pečená kachna se zelím a bramborovým knedlíkem">
            <a:extLst>
              <a:ext uri="{FF2B5EF4-FFF2-40B4-BE49-F238E27FC236}">
                <a16:creationId xmlns:a16="http://schemas.microsoft.com/office/drawing/2014/main" id="{6F7223C0-6053-942F-F867-1D394E3BE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8" r="1646" b="-5"/>
          <a:stretch/>
        </p:blipFill>
        <p:spPr bwMode="auto">
          <a:xfrm>
            <a:off x="3180257" y="10"/>
            <a:ext cx="3016307" cy="222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Kofola zažila rekordní léto, spotřebitelé byli věrni tradičním značkám">
            <a:extLst>
              <a:ext uri="{FF2B5EF4-FFF2-40B4-BE49-F238E27FC236}">
                <a16:creationId xmlns:a16="http://schemas.microsoft.com/office/drawing/2014/main" id="{4D683C61-75A9-907D-E415-3D7F24B88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8" r="12156" b="3"/>
          <a:stretch/>
        </p:blipFill>
        <p:spPr bwMode="auto">
          <a:xfrm>
            <a:off x="-1" y="4079988"/>
            <a:ext cx="3003123" cy="277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Dokonalý smažený sýr: 4 tipy pro perfektní výsledek. Takhle už nikdy  nevyteče! - TopRecepty.cz">
            <a:extLst>
              <a:ext uri="{FF2B5EF4-FFF2-40B4-BE49-F238E27FC236}">
                <a16:creationId xmlns:a16="http://schemas.microsoft.com/office/drawing/2014/main" id="{37B2C4FD-A389-3619-0D06-2992879CC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r="802" b="2"/>
          <a:stretch/>
        </p:blipFill>
        <p:spPr bwMode="auto">
          <a:xfrm>
            <a:off x="3180256" y="2395057"/>
            <a:ext cx="3016307" cy="205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Svíčková na smetaně z vepřového masa – Bestrecepty.cz">
            <a:extLst>
              <a:ext uri="{FF2B5EF4-FFF2-40B4-BE49-F238E27FC236}">
                <a16:creationId xmlns:a16="http://schemas.microsoft.com/office/drawing/2014/main" id="{83B07EDE-7B6D-7016-02C2-C69F4C03E9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" r="3" b="3"/>
          <a:stretch/>
        </p:blipFill>
        <p:spPr bwMode="auto">
          <a:xfrm>
            <a:off x="3180257" y="4629236"/>
            <a:ext cx="3016307" cy="222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3DF2B238-9BB7-483A-877C-384784941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4019" y="2055943"/>
            <a:ext cx="4789763" cy="371389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dirty="0" err="1">
                <a:latin typeface="+mj-lt"/>
              </a:rPr>
              <a:t>Really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tasty</a:t>
            </a:r>
            <a:r>
              <a:rPr lang="cs-CZ" sz="2000" dirty="0">
                <a:latin typeface="+mj-lt"/>
              </a:rPr>
              <a:t> but not </a:t>
            </a:r>
            <a:r>
              <a:rPr lang="cs-CZ" sz="2000" dirty="0" err="1">
                <a:latin typeface="+mj-lt"/>
              </a:rPr>
              <a:t>the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healthiest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option</a:t>
            </a:r>
            <a:endParaRPr lang="cs-CZ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+mj-lt"/>
              </a:rPr>
              <a:t>Trdelník</a:t>
            </a:r>
            <a:r>
              <a:rPr lang="en-US" sz="2000" dirty="0">
                <a:latin typeface="+mj-lt"/>
              </a:rPr>
              <a:t>/Chimney cake is actually Hungarian and kind of a tourist trap, certainly not a „medieval Czech recipe“ </a:t>
            </a:r>
            <a:endParaRPr lang="cs-CZ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Kofola- </a:t>
            </a:r>
            <a:r>
              <a:rPr lang="cs-CZ" sz="2000" dirty="0" err="1">
                <a:latin typeface="+mj-lt"/>
              </a:rPr>
              <a:t>the</a:t>
            </a:r>
            <a:r>
              <a:rPr lang="cs-CZ" sz="2000" dirty="0">
                <a:latin typeface="+mj-lt"/>
              </a:rPr>
              <a:t> (far superior) Czech </a:t>
            </a:r>
            <a:r>
              <a:rPr lang="cs-CZ" sz="2000" dirty="0" err="1">
                <a:latin typeface="+mj-lt"/>
              </a:rPr>
              <a:t>version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of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Coke</a:t>
            </a:r>
            <a:r>
              <a:rPr lang="cs-CZ" sz="2000" dirty="0">
                <a:latin typeface="+mj-lt"/>
              </a:rPr>
              <a:t>, </a:t>
            </a:r>
            <a:r>
              <a:rPr lang="cs-CZ" sz="2000" dirty="0" err="1">
                <a:latin typeface="+mj-lt"/>
              </a:rPr>
              <a:t>best</a:t>
            </a:r>
            <a:r>
              <a:rPr lang="cs-CZ" sz="2000" dirty="0">
                <a:latin typeface="+mj-lt"/>
              </a:rPr>
              <a:t> on </a:t>
            </a:r>
            <a:r>
              <a:rPr lang="cs-CZ" sz="2000" dirty="0" err="1">
                <a:latin typeface="+mj-lt"/>
              </a:rPr>
              <a:t>the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tap</a:t>
            </a:r>
            <a:r>
              <a:rPr lang="cs-CZ" sz="2000" dirty="0">
                <a:latin typeface="+mj-lt"/>
              </a:rPr>
              <a:t>, Malinovka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 err="1">
                <a:latin typeface="+mj-lt"/>
              </a:rPr>
              <a:t>Dumplings</a:t>
            </a:r>
            <a:r>
              <a:rPr lang="cs-CZ" sz="2000" dirty="0">
                <a:latin typeface="+mj-lt"/>
              </a:rPr>
              <a:t>- </a:t>
            </a:r>
            <a:r>
              <a:rPr lang="cs-CZ" sz="2000" dirty="0" err="1">
                <a:latin typeface="+mj-lt"/>
              </a:rPr>
              <a:t>potato</a:t>
            </a:r>
            <a:r>
              <a:rPr lang="cs-CZ" sz="2000" dirty="0">
                <a:latin typeface="+mj-lt"/>
              </a:rPr>
              <a:t> or </a:t>
            </a:r>
            <a:r>
              <a:rPr lang="cs-CZ" sz="2000" dirty="0" err="1">
                <a:latin typeface="+mj-lt"/>
              </a:rPr>
              <a:t>bread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roll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based</a:t>
            </a:r>
            <a:endParaRPr lang="cs-CZ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Fried cheese, Řízek (</a:t>
            </a:r>
            <a:r>
              <a:rPr lang="cs-CZ" sz="2000" dirty="0" err="1">
                <a:latin typeface="+mj-lt"/>
              </a:rPr>
              <a:t>schnitzel</a:t>
            </a:r>
            <a:r>
              <a:rPr lang="cs-CZ" sz="2000" dirty="0">
                <a:latin typeface="+mj-lt"/>
              </a:rPr>
              <a:t>), Svíčková (</a:t>
            </a:r>
            <a:r>
              <a:rPr lang="en-GB" sz="2000" b="0" i="0" dirty="0">
                <a:effectLst/>
                <a:latin typeface="+mj-lt"/>
              </a:rPr>
              <a:t>Roast Sirloin in Sour Cream Sauce)</a:t>
            </a:r>
            <a:r>
              <a:rPr lang="cs-CZ" sz="2000" dirty="0">
                <a:latin typeface="+mj-lt"/>
              </a:rPr>
              <a:t>, </a:t>
            </a:r>
            <a:r>
              <a:rPr lang="cs-CZ" sz="2000" dirty="0" err="1">
                <a:latin typeface="+mj-lt"/>
              </a:rPr>
              <a:t>Roasted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duck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with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dumplings</a:t>
            </a:r>
            <a:r>
              <a:rPr lang="cs-CZ" sz="2000" dirty="0">
                <a:latin typeface="+mj-lt"/>
              </a:rPr>
              <a:t> and </a:t>
            </a:r>
            <a:r>
              <a:rPr lang="cs-CZ" sz="2000" dirty="0" err="1">
                <a:latin typeface="+mj-lt"/>
              </a:rPr>
              <a:t>cabbage</a:t>
            </a:r>
            <a:r>
              <a:rPr lang="cs-CZ" sz="2000" dirty="0">
                <a:latin typeface="+mj-lt"/>
              </a:rPr>
              <a:t>, bramboráky (</a:t>
            </a:r>
            <a:r>
              <a:rPr lang="cs-CZ" sz="2000" dirty="0" err="1">
                <a:latin typeface="+mj-lt"/>
              </a:rPr>
              <a:t>potato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pancakes</a:t>
            </a:r>
            <a:r>
              <a:rPr lang="cs-CZ" sz="2000" dirty="0">
                <a:latin typeface="+mj-lt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000" dirty="0">
              <a:latin typeface="+mj-lt"/>
            </a:endParaRP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75229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0" name="Rectangle 13322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pic>
        <p:nvPicPr>
          <p:cNvPr id="13318" name="Picture 6" descr="Medovník - Meg v kuchyni">
            <a:extLst>
              <a:ext uri="{FF2B5EF4-FFF2-40B4-BE49-F238E27FC236}">
                <a16:creationId xmlns:a16="http://schemas.microsoft.com/office/drawing/2014/main" id="{5FC4429B-B8BE-CEF7-3D97-77D73861C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2" r="-1" b="12620"/>
          <a:stretch/>
        </p:blipFill>
        <p:spPr bwMode="auto">
          <a:xfrm>
            <a:off x="20" y="4613843"/>
            <a:ext cx="3604040" cy="2251810"/>
          </a:xfrm>
          <a:custGeom>
            <a:avLst/>
            <a:gdLst/>
            <a:ahLst/>
            <a:cxnLst/>
            <a:rect l="l" t="t" r="r" b="b"/>
            <a:pathLst>
              <a:path w="3604060" h="6858000">
                <a:moveTo>
                  <a:pt x="0" y="0"/>
                </a:moveTo>
                <a:lnTo>
                  <a:pt x="3604060" y="0"/>
                </a:lnTo>
                <a:lnTo>
                  <a:pt x="360406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Vánoční Cukroví">
            <a:extLst>
              <a:ext uri="{FF2B5EF4-FFF2-40B4-BE49-F238E27FC236}">
                <a16:creationId xmlns:a16="http://schemas.microsoft.com/office/drawing/2014/main" id="{D4B3BBA2-3659-DFE3-3BEA-193A02539F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1" r="3" b="3"/>
          <a:stretch/>
        </p:blipFill>
        <p:spPr bwMode="auto">
          <a:xfrm>
            <a:off x="3649780" y="-1"/>
            <a:ext cx="6143205" cy="6858000"/>
          </a:xfrm>
          <a:custGeom>
            <a:avLst/>
            <a:gdLst/>
            <a:ahLst/>
            <a:cxnLst/>
            <a:rect l="l" t="t" r="r" b="b"/>
            <a:pathLst>
              <a:path w="6105573" h="6858000">
                <a:moveTo>
                  <a:pt x="0" y="0"/>
                </a:moveTo>
                <a:lnTo>
                  <a:pt x="5225842" y="0"/>
                </a:lnTo>
                <a:lnTo>
                  <a:pt x="5203718" y="14997"/>
                </a:lnTo>
                <a:cubicBezTo>
                  <a:pt x="4176555" y="754641"/>
                  <a:pt x="3602819" y="2093192"/>
                  <a:pt x="3602819" y="3621656"/>
                </a:cubicBezTo>
                <a:cubicBezTo>
                  <a:pt x="3602819" y="4969131"/>
                  <a:pt x="4531544" y="5602839"/>
                  <a:pt x="5477169" y="6374814"/>
                </a:cubicBezTo>
                <a:cubicBezTo>
                  <a:pt x="5649372" y="6515397"/>
                  <a:pt x="5819999" y="6653108"/>
                  <a:pt x="5993817" y="6780599"/>
                </a:cubicBezTo>
                <a:lnTo>
                  <a:pt x="6105573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Freeform: Shape 13324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3327" name="Freeform: Shape 13326">
            <a:extLst>
              <a:ext uri="{FF2B5EF4-FFF2-40B4-BE49-F238E27FC236}">
                <a16:creationId xmlns:a16="http://schemas.microsoft.com/office/drawing/2014/main" id="{14AD4771-F05A-449C-B34D-2AA5A7303B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824" y="0"/>
            <a:ext cx="5046176" cy="6858000"/>
          </a:xfrm>
          <a:custGeom>
            <a:avLst/>
            <a:gdLst>
              <a:gd name="connsiteX0" fmla="*/ 1655021 w 5046176"/>
              <a:gd name="connsiteY0" fmla="*/ 0 h 6858000"/>
              <a:gd name="connsiteX1" fmla="*/ 2769807 w 5046176"/>
              <a:gd name="connsiteY1" fmla="*/ 0 h 6858000"/>
              <a:gd name="connsiteX2" fmla="*/ 3296760 w 5046176"/>
              <a:gd name="connsiteY2" fmla="*/ 0 h 6858000"/>
              <a:gd name="connsiteX3" fmla="*/ 3565354 w 5046176"/>
              <a:gd name="connsiteY3" fmla="*/ 0 h 6858000"/>
              <a:gd name="connsiteX4" fmla="*/ 4634078 w 5046176"/>
              <a:gd name="connsiteY4" fmla="*/ 0 h 6858000"/>
              <a:gd name="connsiteX5" fmla="*/ 4803660 w 5046176"/>
              <a:gd name="connsiteY5" fmla="*/ 0 h 6858000"/>
              <a:gd name="connsiteX6" fmla="*/ 4998409 w 5046176"/>
              <a:gd name="connsiteY6" fmla="*/ 0 h 6858000"/>
              <a:gd name="connsiteX7" fmla="*/ 5046176 w 5046176"/>
              <a:gd name="connsiteY7" fmla="*/ 0 h 6858000"/>
              <a:gd name="connsiteX8" fmla="*/ 5046176 w 5046176"/>
              <a:gd name="connsiteY8" fmla="*/ 6858000 h 6858000"/>
              <a:gd name="connsiteX9" fmla="*/ 4998409 w 5046176"/>
              <a:gd name="connsiteY9" fmla="*/ 6858000 h 6858000"/>
              <a:gd name="connsiteX10" fmla="*/ 4803660 w 5046176"/>
              <a:gd name="connsiteY10" fmla="*/ 6858000 h 6858000"/>
              <a:gd name="connsiteX11" fmla="*/ 4634078 w 5046176"/>
              <a:gd name="connsiteY11" fmla="*/ 6858000 h 6858000"/>
              <a:gd name="connsiteX12" fmla="*/ 3565354 w 5046176"/>
              <a:gd name="connsiteY12" fmla="*/ 6858000 h 6858000"/>
              <a:gd name="connsiteX13" fmla="*/ 3296760 w 5046176"/>
              <a:gd name="connsiteY13" fmla="*/ 6858000 h 6858000"/>
              <a:gd name="connsiteX14" fmla="*/ 2769807 w 5046176"/>
              <a:gd name="connsiteY14" fmla="*/ 6858000 h 6858000"/>
              <a:gd name="connsiteX15" fmla="*/ 2552096 w 5046176"/>
              <a:gd name="connsiteY15" fmla="*/ 6858000 h 6858000"/>
              <a:gd name="connsiteX16" fmla="*/ 2438136 w 5046176"/>
              <a:gd name="connsiteY16" fmla="*/ 6780599 h 6858000"/>
              <a:gd name="connsiteX17" fmla="*/ 1911303 w 5046176"/>
              <a:gd name="connsiteY17" fmla="*/ 6374814 h 6858000"/>
              <a:gd name="connsiteX18" fmla="*/ 0 w 5046176"/>
              <a:gd name="connsiteY18" fmla="*/ 3621656 h 6858000"/>
              <a:gd name="connsiteX19" fmla="*/ 1632461 w 5046176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6176" h="6858000">
                <a:moveTo>
                  <a:pt x="1655021" y="0"/>
                </a:moveTo>
                <a:lnTo>
                  <a:pt x="2769807" y="0"/>
                </a:lnTo>
                <a:lnTo>
                  <a:pt x="3296760" y="0"/>
                </a:lnTo>
                <a:lnTo>
                  <a:pt x="3565354" y="0"/>
                </a:lnTo>
                <a:lnTo>
                  <a:pt x="4634078" y="0"/>
                </a:lnTo>
                <a:lnTo>
                  <a:pt x="4803660" y="0"/>
                </a:lnTo>
                <a:lnTo>
                  <a:pt x="4998409" y="0"/>
                </a:lnTo>
                <a:lnTo>
                  <a:pt x="5046176" y="0"/>
                </a:lnTo>
                <a:lnTo>
                  <a:pt x="5046176" y="6858000"/>
                </a:lnTo>
                <a:lnTo>
                  <a:pt x="4998409" y="6858000"/>
                </a:lnTo>
                <a:lnTo>
                  <a:pt x="4803660" y="6858000"/>
                </a:lnTo>
                <a:lnTo>
                  <a:pt x="4634078" y="6858000"/>
                </a:lnTo>
                <a:lnTo>
                  <a:pt x="3565354" y="6858000"/>
                </a:lnTo>
                <a:lnTo>
                  <a:pt x="3296760" y="6858000"/>
                </a:lnTo>
                <a:lnTo>
                  <a:pt x="2769807" y="6858000"/>
                </a:lnTo>
                <a:lnTo>
                  <a:pt x="2552096" y="6858000"/>
                </a:lnTo>
                <a:lnTo>
                  <a:pt x="2438136" y="6780599"/>
                </a:lnTo>
                <a:cubicBezTo>
                  <a:pt x="2260892" y="6653108"/>
                  <a:pt x="2086901" y="6515397"/>
                  <a:pt x="1911303" y="6374814"/>
                </a:cubicBezTo>
                <a:cubicBezTo>
                  <a:pt x="947035" y="5602839"/>
                  <a:pt x="0" y="4969131"/>
                  <a:pt x="0" y="3621656"/>
                </a:cubicBezTo>
                <a:cubicBezTo>
                  <a:pt x="0" y="2093192"/>
                  <a:pt x="585047" y="754641"/>
                  <a:pt x="1632461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3329" name="Freeform: Shape 13328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7873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6D45B732-59F8-5093-9428-9933C9C1F969}"/>
              </a:ext>
            </a:extLst>
          </p:cNvPr>
          <p:cNvSpPr txBox="1">
            <a:spLocks/>
          </p:cNvSpPr>
          <p:nvPr/>
        </p:nvSpPr>
        <p:spPr>
          <a:xfrm>
            <a:off x="8043594" y="775699"/>
            <a:ext cx="3689406" cy="13973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CZECH FOOD II.</a:t>
            </a:r>
          </a:p>
        </p:txBody>
      </p:sp>
      <p:pic>
        <p:nvPicPr>
          <p:cNvPr id="9" name="Obrázek 8" descr="Obsah obrázku jídlo, Kuchyně, talíř, nádobí&#10;&#10;Popis byl vytvořen automaticky">
            <a:extLst>
              <a:ext uri="{FF2B5EF4-FFF2-40B4-BE49-F238E27FC236}">
                <a16:creationId xmlns:a16="http://schemas.microsoft.com/office/drawing/2014/main" id="{DD9DCACC-CC3A-A9E4-583C-2918D5E9DD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03" r="-1" b="15389"/>
          <a:stretch/>
        </p:blipFill>
        <p:spPr>
          <a:xfrm>
            <a:off x="20" y="-1"/>
            <a:ext cx="3604040" cy="2251810"/>
          </a:xfrm>
          <a:prstGeom prst="rect">
            <a:avLst/>
          </a:prstGeom>
        </p:spPr>
      </p:pic>
      <p:pic>
        <p:nvPicPr>
          <p:cNvPr id="13316" name="Picture 4" descr="Kynuté ovocné knedlíky | ETA Blog - Tady je doma">
            <a:extLst>
              <a:ext uri="{FF2B5EF4-FFF2-40B4-BE49-F238E27FC236}">
                <a16:creationId xmlns:a16="http://schemas.microsoft.com/office/drawing/2014/main" id="{AA92F0D2-E8A8-4D5E-6E2D-E3163A9102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578"/>
          <a:stretch/>
        </p:blipFill>
        <p:spPr bwMode="auto">
          <a:xfrm>
            <a:off x="20" y="2294348"/>
            <a:ext cx="3604040" cy="227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DD2B8411-6FFB-E4C8-CC4F-3BD03B460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9" y="2565779"/>
            <a:ext cx="3768562" cy="351652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+mj-lt"/>
              </a:rPr>
              <a:t>Czechs tend to have a sweet tooth: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+mj-lt"/>
              </a:rPr>
              <a:t>Fruit dumplings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err="1">
                <a:latin typeface="+mj-lt"/>
              </a:rPr>
              <a:t>Medovník</a:t>
            </a:r>
            <a:r>
              <a:rPr lang="en-US" sz="1600" dirty="0">
                <a:latin typeface="+mj-lt"/>
              </a:rPr>
              <a:t> (Honey layered cake), can be bought in the supermarket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err="1">
                <a:latin typeface="+mj-lt"/>
              </a:rPr>
              <a:t>Štrůdl</a:t>
            </a:r>
            <a:r>
              <a:rPr lang="en-US" sz="1600" dirty="0">
                <a:latin typeface="+mj-lt"/>
              </a:rPr>
              <a:t> (apple pie with raisins)</a:t>
            </a:r>
          </a:p>
          <a:p>
            <a:endParaRPr lang="en-US" sz="1600" dirty="0"/>
          </a:p>
          <a:p>
            <a:endParaRPr lang="en-US" sz="1600" dirty="0"/>
          </a:p>
          <a:p>
            <a:pPr marL="0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89017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zech lands - Wikipedia">
            <a:extLst>
              <a:ext uri="{FF2B5EF4-FFF2-40B4-BE49-F238E27FC236}">
                <a16:creationId xmlns:a16="http://schemas.microsoft.com/office/drawing/2014/main" id="{0006B224-3D1F-94E2-DA52-BAA11B80B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0876" y="410967"/>
            <a:ext cx="10319417" cy="585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98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66" name="Rectangle 5165">
            <a:extLst>
              <a:ext uri="{FF2B5EF4-FFF2-40B4-BE49-F238E27FC236}">
                <a16:creationId xmlns:a16="http://schemas.microsoft.com/office/drawing/2014/main" id="{C6BC5AFA-2969-410A-90EE-3C32508789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8" name="Rectangle 5167">
            <a:extLst>
              <a:ext uri="{FF2B5EF4-FFF2-40B4-BE49-F238E27FC236}">
                <a16:creationId xmlns:a16="http://schemas.microsoft.com/office/drawing/2014/main" id="{5F05D597-3BAB-4790-93E1-E0FC9BE31A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7840362-0E39-0048-1D5F-9F52BBF98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118" y="3499645"/>
            <a:ext cx="4340558" cy="2642191"/>
          </a:xfrm>
        </p:spPr>
        <p:txBody>
          <a:bodyPr anchor="ctr">
            <a:normAutofit/>
          </a:bodyPr>
          <a:lstStyle/>
          <a:p>
            <a:pPr algn="ctr"/>
            <a:r>
              <a:rPr lang="cs-CZ" sz="4000" dirty="0">
                <a:latin typeface="Abadi Extra Light" panose="020B0204020104020204" pitchFamily="34" charset="0"/>
              </a:rPr>
              <a:t>FAMOUS CZECHS</a:t>
            </a:r>
            <a:endParaRPr lang="en-GB" sz="4000" dirty="0">
              <a:latin typeface="Abadi Extra Light" panose="020B0204020104020204" pitchFamily="34" charset="0"/>
            </a:endParaRPr>
          </a:p>
        </p:txBody>
      </p:sp>
      <p:pic>
        <p:nvPicPr>
          <p:cNvPr id="5130" name="Picture 10" descr="Martina Navrátilová">
            <a:extLst>
              <a:ext uri="{FF2B5EF4-FFF2-40B4-BE49-F238E27FC236}">
                <a16:creationId xmlns:a16="http://schemas.microsoft.com/office/drawing/2014/main" id="{0CD475F3-723F-2A0E-6FBD-1699F900A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" r="-2" b="-2"/>
          <a:stretch/>
        </p:blipFill>
        <p:spPr bwMode="auto">
          <a:xfrm>
            <a:off x="-2" y="1"/>
            <a:ext cx="3057098" cy="2783481"/>
          </a:xfrm>
          <a:custGeom>
            <a:avLst/>
            <a:gdLst/>
            <a:ahLst/>
            <a:cxnLst/>
            <a:rect l="l" t="t" r="r" b="b"/>
            <a:pathLst>
              <a:path w="3057098" h="2783481">
                <a:moveTo>
                  <a:pt x="0" y="0"/>
                </a:moveTo>
                <a:lnTo>
                  <a:pt x="3057098" y="0"/>
                </a:lnTo>
                <a:lnTo>
                  <a:pt x="3057098" y="2783481"/>
                </a:lnTo>
                <a:lnTo>
                  <a:pt x="3031442" y="2779565"/>
                </a:lnTo>
                <a:cubicBezTo>
                  <a:pt x="2987947" y="2788480"/>
                  <a:pt x="3004233" y="2763820"/>
                  <a:pt x="2967762" y="2763232"/>
                </a:cubicBezTo>
                <a:cubicBezTo>
                  <a:pt x="2907836" y="2770608"/>
                  <a:pt x="2969797" y="2754939"/>
                  <a:pt x="2878060" y="2754902"/>
                </a:cubicBezTo>
                <a:cubicBezTo>
                  <a:pt x="2872770" y="2756305"/>
                  <a:pt x="2861821" y="2754249"/>
                  <a:pt x="2863176" y="2752103"/>
                </a:cubicBezTo>
                <a:cubicBezTo>
                  <a:pt x="2843072" y="2752180"/>
                  <a:pt x="2786231" y="2737673"/>
                  <a:pt x="2757426" y="2739233"/>
                </a:cubicBezTo>
                <a:cubicBezTo>
                  <a:pt x="2701981" y="2731044"/>
                  <a:pt x="2674135" y="2740512"/>
                  <a:pt x="2633757" y="2737262"/>
                </a:cubicBezTo>
                <a:cubicBezTo>
                  <a:pt x="2587447" y="2728214"/>
                  <a:pt x="2560454" y="2720365"/>
                  <a:pt x="2479570" y="2701084"/>
                </a:cubicBezTo>
                <a:lnTo>
                  <a:pt x="2205046" y="2645774"/>
                </a:lnTo>
                <a:cubicBezTo>
                  <a:pt x="2103240" y="2604977"/>
                  <a:pt x="1971476" y="2627140"/>
                  <a:pt x="1909181" y="2624134"/>
                </a:cubicBezTo>
                <a:cubicBezTo>
                  <a:pt x="1883362" y="2636268"/>
                  <a:pt x="1862433" y="2622814"/>
                  <a:pt x="1831269" y="2627746"/>
                </a:cubicBezTo>
                <a:cubicBezTo>
                  <a:pt x="1761936" y="2630414"/>
                  <a:pt x="1693116" y="2644202"/>
                  <a:pt x="1603124" y="2634857"/>
                </a:cubicBezTo>
                <a:cubicBezTo>
                  <a:pt x="1562560" y="2672843"/>
                  <a:pt x="1457085" y="2649945"/>
                  <a:pt x="1370975" y="2671640"/>
                </a:cubicBezTo>
                <a:cubicBezTo>
                  <a:pt x="1320990" y="2676070"/>
                  <a:pt x="1242461" y="2657204"/>
                  <a:pt x="1225137" y="2677699"/>
                </a:cubicBezTo>
                <a:cubicBezTo>
                  <a:pt x="1202262" y="2665156"/>
                  <a:pt x="1180852" y="2685418"/>
                  <a:pt x="1155850" y="2687217"/>
                </a:cubicBezTo>
                <a:cubicBezTo>
                  <a:pt x="1135891" y="2679241"/>
                  <a:pt x="1125988" y="2686139"/>
                  <a:pt x="1107856" y="2687671"/>
                </a:cubicBezTo>
                <a:cubicBezTo>
                  <a:pt x="1099644" y="2682752"/>
                  <a:pt x="1084298" y="2683009"/>
                  <a:pt x="1079077" y="2688779"/>
                </a:cubicBezTo>
                <a:cubicBezTo>
                  <a:pt x="1086485" y="2702084"/>
                  <a:pt x="1033188" y="2695447"/>
                  <a:pt x="1029228" y="2704623"/>
                </a:cubicBezTo>
                <a:cubicBezTo>
                  <a:pt x="998294" y="2706536"/>
                  <a:pt x="863971" y="2694887"/>
                  <a:pt x="841218" y="2709575"/>
                </a:cubicBezTo>
                <a:cubicBezTo>
                  <a:pt x="778678" y="2716549"/>
                  <a:pt x="688288" y="2693183"/>
                  <a:pt x="661710" y="2693593"/>
                </a:cubicBezTo>
                <a:cubicBezTo>
                  <a:pt x="635337" y="2666760"/>
                  <a:pt x="506978" y="2737479"/>
                  <a:pt x="394121" y="2738982"/>
                </a:cubicBezTo>
                <a:cubicBezTo>
                  <a:pt x="378913" y="2736392"/>
                  <a:pt x="370784" y="2736426"/>
                  <a:pt x="366705" y="2742543"/>
                </a:cubicBezTo>
                <a:cubicBezTo>
                  <a:pt x="337364" y="2746076"/>
                  <a:pt x="279482" y="2751853"/>
                  <a:pt x="218078" y="2760183"/>
                </a:cubicBezTo>
                <a:cubicBezTo>
                  <a:pt x="195004" y="2763619"/>
                  <a:pt x="126650" y="2763842"/>
                  <a:pt x="56381" y="2764115"/>
                </a:cubicBezTo>
                <a:lnTo>
                  <a:pt x="0" y="276459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Otto Wichterle – Wikipedie">
            <a:extLst>
              <a:ext uri="{FF2B5EF4-FFF2-40B4-BE49-F238E27FC236}">
                <a16:creationId xmlns:a16="http://schemas.microsoft.com/office/drawing/2014/main" id="{307FCD7F-EEDC-5EB1-7F8D-0CC10DDD7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4" r="3" b="18014"/>
          <a:stretch/>
        </p:blipFill>
        <p:spPr bwMode="auto">
          <a:xfrm>
            <a:off x="3057099" y="10"/>
            <a:ext cx="3057098" cy="2986257"/>
          </a:xfrm>
          <a:custGeom>
            <a:avLst/>
            <a:gdLst/>
            <a:ahLst/>
            <a:cxnLst/>
            <a:rect l="l" t="t" r="r" b="b"/>
            <a:pathLst>
              <a:path w="3057098" h="2986267">
                <a:moveTo>
                  <a:pt x="0" y="0"/>
                </a:moveTo>
                <a:lnTo>
                  <a:pt x="3057098" y="0"/>
                </a:lnTo>
                <a:lnTo>
                  <a:pt x="3057098" y="2986267"/>
                </a:lnTo>
                <a:lnTo>
                  <a:pt x="2991505" y="2973669"/>
                </a:lnTo>
                <a:cubicBezTo>
                  <a:pt x="2986406" y="2975025"/>
                  <a:pt x="2980944" y="2975881"/>
                  <a:pt x="2975255" y="2976383"/>
                </a:cubicBezTo>
                <a:lnTo>
                  <a:pt x="2958604" y="2976932"/>
                </a:lnTo>
                <a:lnTo>
                  <a:pt x="2957063" y="2976248"/>
                </a:lnTo>
                <a:cubicBezTo>
                  <a:pt x="2949289" y="2974372"/>
                  <a:pt x="2943741" y="2974147"/>
                  <a:pt x="2939188" y="2974654"/>
                </a:cubicBezTo>
                <a:lnTo>
                  <a:pt x="2934279" y="2975806"/>
                </a:lnTo>
                <a:lnTo>
                  <a:pt x="2921702" y="2975183"/>
                </a:lnTo>
                <a:lnTo>
                  <a:pt x="2896086" y="2975225"/>
                </a:lnTo>
                <a:lnTo>
                  <a:pt x="2892083" y="2974044"/>
                </a:lnTo>
                <a:lnTo>
                  <a:pt x="2854675" y="2972254"/>
                </a:lnTo>
                <a:cubicBezTo>
                  <a:pt x="2854626" y="2972058"/>
                  <a:pt x="2854579" y="2971861"/>
                  <a:pt x="2854532" y="2971664"/>
                </a:cubicBezTo>
                <a:cubicBezTo>
                  <a:pt x="2853362" y="2970303"/>
                  <a:pt x="2850890" y="2969221"/>
                  <a:pt x="2845622" y="2968694"/>
                </a:cubicBezTo>
                <a:cubicBezTo>
                  <a:pt x="2859191" y="2961231"/>
                  <a:pt x="2844473" y="2965200"/>
                  <a:pt x="2827743" y="2964304"/>
                </a:cubicBezTo>
                <a:cubicBezTo>
                  <a:pt x="2845086" y="2952515"/>
                  <a:pt x="2794257" y="2954970"/>
                  <a:pt x="2791151" y="2947197"/>
                </a:cubicBezTo>
                <a:cubicBezTo>
                  <a:pt x="2778474" y="2946805"/>
                  <a:pt x="2765381" y="2946177"/>
                  <a:pt x="2752195" y="2945269"/>
                </a:cubicBezTo>
                <a:lnTo>
                  <a:pt x="2744539" y="2944572"/>
                </a:lnTo>
                <a:cubicBezTo>
                  <a:pt x="2744514" y="2944524"/>
                  <a:pt x="2744488" y="2944477"/>
                  <a:pt x="2744463" y="2944430"/>
                </a:cubicBezTo>
                <a:cubicBezTo>
                  <a:pt x="2742964" y="2944006"/>
                  <a:pt x="2740509" y="2943675"/>
                  <a:pt x="2736543" y="2943441"/>
                </a:cubicBezTo>
                <a:lnTo>
                  <a:pt x="2730583" y="2943301"/>
                </a:lnTo>
                <a:lnTo>
                  <a:pt x="2715736" y="2941949"/>
                </a:lnTo>
                <a:lnTo>
                  <a:pt x="2711134" y="2940635"/>
                </a:lnTo>
                <a:lnTo>
                  <a:pt x="2710043" y="2938892"/>
                </a:lnTo>
                <a:lnTo>
                  <a:pt x="2708586" y="2938942"/>
                </a:lnTo>
                <a:cubicBezTo>
                  <a:pt x="2696887" y="2940722"/>
                  <a:pt x="2691882" y="2944401"/>
                  <a:pt x="2683440" y="2932101"/>
                </a:cubicBezTo>
                <a:cubicBezTo>
                  <a:pt x="2657463" y="2934325"/>
                  <a:pt x="2655741" y="2927151"/>
                  <a:pt x="2624001" y="2921607"/>
                </a:cubicBezTo>
                <a:cubicBezTo>
                  <a:pt x="2608393" y="2924555"/>
                  <a:pt x="2598051" y="2921964"/>
                  <a:pt x="2588774" y="2917563"/>
                </a:cubicBezTo>
                <a:cubicBezTo>
                  <a:pt x="2555967" y="2916466"/>
                  <a:pt x="2528947" y="2908944"/>
                  <a:pt x="2493575" y="2904333"/>
                </a:cubicBezTo>
                <a:cubicBezTo>
                  <a:pt x="2452308" y="2906135"/>
                  <a:pt x="2436829" y="2894307"/>
                  <a:pt x="2399010" y="2889422"/>
                </a:cubicBezTo>
                <a:cubicBezTo>
                  <a:pt x="2361549" y="2895778"/>
                  <a:pt x="2375298" y="2878468"/>
                  <a:pt x="2357312" y="2872819"/>
                </a:cubicBezTo>
                <a:lnTo>
                  <a:pt x="2351910" y="2871943"/>
                </a:lnTo>
                <a:lnTo>
                  <a:pt x="2336804" y="2871952"/>
                </a:lnTo>
                <a:lnTo>
                  <a:pt x="2331064" y="2872352"/>
                </a:lnTo>
                <a:cubicBezTo>
                  <a:pt x="2327134" y="2872479"/>
                  <a:pt x="2324548" y="2872375"/>
                  <a:pt x="2322793" y="2872094"/>
                </a:cubicBezTo>
                <a:lnTo>
                  <a:pt x="2322605" y="2871961"/>
                </a:lnTo>
                <a:lnTo>
                  <a:pt x="2314820" y="2871966"/>
                </a:lnTo>
                <a:cubicBezTo>
                  <a:pt x="2301635" y="2872263"/>
                  <a:pt x="2288768" y="2872824"/>
                  <a:pt x="2276481" y="2873583"/>
                </a:cubicBezTo>
                <a:cubicBezTo>
                  <a:pt x="2267309" y="2866227"/>
                  <a:pt x="2221282" y="2873219"/>
                  <a:pt x="2228192" y="2860074"/>
                </a:cubicBezTo>
                <a:cubicBezTo>
                  <a:pt x="2211680" y="2860703"/>
                  <a:pt x="2200963" y="2865926"/>
                  <a:pt x="2207785" y="2857373"/>
                </a:cubicBezTo>
                <a:cubicBezTo>
                  <a:pt x="2202388" y="2857330"/>
                  <a:pt x="2199187" y="2856489"/>
                  <a:pt x="2196990" y="2855257"/>
                </a:cubicBezTo>
                <a:lnTo>
                  <a:pt x="2196383" y="2854691"/>
                </a:lnTo>
                <a:lnTo>
                  <a:pt x="2159620" y="2856303"/>
                </a:lnTo>
                <a:lnTo>
                  <a:pt x="2154890" y="2855504"/>
                </a:lnTo>
                <a:lnTo>
                  <a:pt x="2130734" y="2857852"/>
                </a:lnTo>
                <a:lnTo>
                  <a:pt x="2118358" y="2858374"/>
                </a:lnTo>
                <a:lnTo>
                  <a:pt x="2114648" y="2859949"/>
                </a:lnTo>
                <a:cubicBezTo>
                  <a:pt x="2110758" y="2860857"/>
                  <a:pt x="2105335" y="2861136"/>
                  <a:pt x="2096486" y="2859993"/>
                </a:cubicBezTo>
                <a:lnTo>
                  <a:pt x="2094481" y="2859461"/>
                </a:lnTo>
                <a:lnTo>
                  <a:pt x="2079203" y="2861500"/>
                </a:lnTo>
                <a:cubicBezTo>
                  <a:pt x="2074231" y="2862506"/>
                  <a:pt x="2069760" y="2863838"/>
                  <a:pt x="2066033" y="2865631"/>
                </a:cubicBezTo>
                <a:cubicBezTo>
                  <a:pt x="2016830" y="2853996"/>
                  <a:pt x="1967555" y="2861827"/>
                  <a:pt x="1912749" y="2858433"/>
                </a:cubicBezTo>
                <a:cubicBezTo>
                  <a:pt x="1850769" y="2858966"/>
                  <a:pt x="1807698" y="2861006"/>
                  <a:pt x="1766911" y="2860758"/>
                </a:cubicBezTo>
                <a:cubicBezTo>
                  <a:pt x="1747759" y="2861754"/>
                  <a:pt x="1608015" y="2862289"/>
                  <a:pt x="1619525" y="2856939"/>
                </a:cubicBezTo>
                <a:cubicBezTo>
                  <a:pt x="1560230" y="2867354"/>
                  <a:pt x="1525745" y="2852761"/>
                  <a:pt x="1459978" y="2856333"/>
                </a:cubicBezTo>
                <a:cubicBezTo>
                  <a:pt x="1426593" y="2841948"/>
                  <a:pt x="1443916" y="2854854"/>
                  <a:pt x="1407579" y="2851264"/>
                </a:cubicBezTo>
                <a:cubicBezTo>
                  <a:pt x="1415764" y="2863834"/>
                  <a:pt x="1364040" y="2843051"/>
                  <a:pt x="1359935" y="2856837"/>
                </a:cubicBezTo>
                <a:cubicBezTo>
                  <a:pt x="1353450" y="2855749"/>
                  <a:pt x="1347304" y="2854257"/>
                  <a:pt x="1341158" y="2852657"/>
                </a:cubicBezTo>
                <a:lnTo>
                  <a:pt x="1337937" y="2851828"/>
                </a:lnTo>
                <a:lnTo>
                  <a:pt x="1324683" y="2850898"/>
                </a:lnTo>
                <a:lnTo>
                  <a:pt x="1321398" y="2847641"/>
                </a:lnTo>
                <a:lnTo>
                  <a:pt x="1160343" y="2842415"/>
                </a:lnTo>
                <a:cubicBezTo>
                  <a:pt x="1146207" y="2844500"/>
                  <a:pt x="1100463" y="2844195"/>
                  <a:pt x="1090607" y="2840022"/>
                </a:cubicBezTo>
                <a:cubicBezTo>
                  <a:pt x="1080821" y="2839110"/>
                  <a:pt x="1070143" y="2840576"/>
                  <a:pt x="1064446" y="2836111"/>
                </a:cubicBezTo>
                <a:cubicBezTo>
                  <a:pt x="1043193" y="2833486"/>
                  <a:pt x="994518" y="2827448"/>
                  <a:pt x="963083" y="2824267"/>
                </a:cubicBezTo>
                <a:cubicBezTo>
                  <a:pt x="946141" y="2829886"/>
                  <a:pt x="919540" y="2818476"/>
                  <a:pt x="875833" y="2817021"/>
                </a:cubicBezTo>
                <a:cubicBezTo>
                  <a:pt x="857293" y="2823521"/>
                  <a:pt x="846376" y="2815951"/>
                  <a:pt x="810880" y="2824562"/>
                </a:cubicBezTo>
                <a:cubicBezTo>
                  <a:pt x="809425" y="2823671"/>
                  <a:pt x="807609" y="2822845"/>
                  <a:pt x="805487" y="2822105"/>
                </a:cubicBezTo>
                <a:cubicBezTo>
                  <a:pt x="793156" y="2817808"/>
                  <a:pt x="773394" y="2817339"/>
                  <a:pt x="761343" y="2821057"/>
                </a:cubicBezTo>
                <a:cubicBezTo>
                  <a:pt x="704779" y="2832446"/>
                  <a:pt x="653498" y="2831110"/>
                  <a:pt x="605271" y="2832852"/>
                </a:cubicBezTo>
                <a:cubicBezTo>
                  <a:pt x="550762" y="2833442"/>
                  <a:pt x="587467" y="2819797"/>
                  <a:pt x="519047" y="2830379"/>
                </a:cubicBezTo>
                <a:cubicBezTo>
                  <a:pt x="511945" y="2825298"/>
                  <a:pt x="503329" y="2824906"/>
                  <a:pt x="488674" y="2827007"/>
                </a:cubicBezTo>
                <a:cubicBezTo>
                  <a:pt x="462207" y="2826924"/>
                  <a:pt x="464861" y="2814526"/>
                  <a:pt x="437776" y="2821512"/>
                </a:cubicBezTo>
                <a:cubicBezTo>
                  <a:pt x="442895" y="2814920"/>
                  <a:pt x="387731" y="2817983"/>
                  <a:pt x="400303" y="2811266"/>
                </a:cubicBezTo>
                <a:cubicBezTo>
                  <a:pt x="383378" y="2804854"/>
                  <a:pt x="374355" y="2814718"/>
                  <a:pt x="357515" y="2809104"/>
                </a:cubicBezTo>
                <a:cubicBezTo>
                  <a:pt x="338281" y="2807508"/>
                  <a:pt x="368227" y="2816454"/>
                  <a:pt x="346837" y="2816545"/>
                </a:cubicBezTo>
                <a:cubicBezTo>
                  <a:pt x="320970" y="2815447"/>
                  <a:pt x="320390" y="2827700"/>
                  <a:pt x="301309" y="2811656"/>
                </a:cubicBezTo>
                <a:lnTo>
                  <a:pt x="232324" y="2803368"/>
                </a:lnTo>
                <a:cubicBezTo>
                  <a:pt x="216594" y="2806919"/>
                  <a:pt x="204271" y="2804710"/>
                  <a:pt x="192344" y="2800640"/>
                </a:cubicBezTo>
                <a:cubicBezTo>
                  <a:pt x="156233" y="2800780"/>
                  <a:pt x="123724" y="2794250"/>
                  <a:pt x="83353" y="2790959"/>
                </a:cubicBezTo>
                <a:cubicBezTo>
                  <a:pt x="61304" y="2792645"/>
                  <a:pt x="44838" y="2790665"/>
                  <a:pt x="28491" y="2787829"/>
                </a:cubicBezTo>
                <a:lnTo>
                  <a:pt x="0" y="27834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Václav Havel - Prague.eu">
            <a:extLst>
              <a:ext uri="{FF2B5EF4-FFF2-40B4-BE49-F238E27FC236}">
                <a16:creationId xmlns:a16="http://schemas.microsoft.com/office/drawing/2014/main" id="{F9907BB9-1904-CE69-CDF6-3D8003004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8" r="23908"/>
          <a:stretch/>
        </p:blipFill>
        <p:spPr bwMode="auto">
          <a:xfrm>
            <a:off x="6114197" y="1"/>
            <a:ext cx="3057098" cy="3154027"/>
          </a:xfrm>
          <a:custGeom>
            <a:avLst/>
            <a:gdLst/>
            <a:ahLst/>
            <a:cxnLst/>
            <a:rect l="l" t="t" r="r" b="b"/>
            <a:pathLst>
              <a:path w="3057098" h="3154027">
                <a:moveTo>
                  <a:pt x="0" y="0"/>
                </a:moveTo>
                <a:lnTo>
                  <a:pt x="3057098" y="0"/>
                </a:lnTo>
                <a:lnTo>
                  <a:pt x="3057098" y="3151894"/>
                </a:lnTo>
                <a:lnTo>
                  <a:pt x="3045819" y="3151192"/>
                </a:lnTo>
                <a:cubicBezTo>
                  <a:pt x="3044032" y="3142216"/>
                  <a:pt x="3039036" y="3148470"/>
                  <a:pt x="3024289" y="3151018"/>
                </a:cubicBezTo>
                <a:cubicBezTo>
                  <a:pt x="3018220" y="3137644"/>
                  <a:pt x="2982089" y="3149753"/>
                  <a:pt x="2966579" y="3143805"/>
                </a:cubicBezTo>
                <a:cubicBezTo>
                  <a:pt x="2955879" y="3145979"/>
                  <a:pt x="2944455" y="3148033"/>
                  <a:pt x="2932485" y="3149871"/>
                </a:cubicBezTo>
                <a:lnTo>
                  <a:pt x="2836321" y="3150794"/>
                </a:lnTo>
                <a:lnTo>
                  <a:pt x="2735611" y="3140023"/>
                </a:lnTo>
                <a:cubicBezTo>
                  <a:pt x="2698359" y="3139788"/>
                  <a:pt x="2666102" y="3135789"/>
                  <a:pt x="2634574" y="3138609"/>
                </a:cubicBezTo>
                <a:cubicBezTo>
                  <a:pt x="2621767" y="3135498"/>
                  <a:pt x="2609696" y="3134241"/>
                  <a:pt x="2597992" y="3138898"/>
                </a:cubicBezTo>
                <a:cubicBezTo>
                  <a:pt x="2563229" y="3137345"/>
                  <a:pt x="2554813" y="3130694"/>
                  <a:pt x="2532785" y="3135881"/>
                </a:cubicBezTo>
                <a:cubicBezTo>
                  <a:pt x="2513254" y="3125124"/>
                  <a:pt x="2512098" y="3129230"/>
                  <a:pt x="2502919" y="3132310"/>
                </a:cubicBezTo>
                <a:lnTo>
                  <a:pt x="2501610" y="3132530"/>
                </a:lnTo>
                <a:lnTo>
                  <a:pt x="2498941" y="3130992"/>
                </a:lnTo>
                <a:lnTo>
                  <a:pt x="2493416" y="3130281"/>
                </a:lnTo>
                <a:lnTo>
                  <a:pt x="2478333" y="3130738"/>
                </a:lnTo>
                <a:lnTo>
                  <a:pt x="2472660" y="3131307"/>
                </a:lnTo>
                <a:cubicBezTo>
                  <a:pt x="2468754" y="3131553"/>
                  <a:pt x="2466158" y="3131524"/>
                  <a:pt x="2464361" y="3131297"/>
                </a:cubicBezTo>
                <a:lnTo>
                  <a:pt x="2464154" y="3131170"/>
                </a:lnTo>
                <a:lnTo>
                  <a:pt x="2456381" y="3131406"/>
                </a:lnTo>
                <a:cubicBezTo>
                  <a:pt x="2443262" y="3132095"/>
                  <a:pt x="2430496" y="3133038"/>
                  <a:pt x="2418345" y="3134158"/>
                </a:cubicBezTo>
                <a:cubicBezTo>
                  <a:pt x="2408069" y="3127098"/>
                  <a:pt x="2363170" y="3135438"/>
                  <a:pt x="2368084" y="3122128"/>
                </a:cubicBezTo>
                <a:cubicBezTo>
                  <a:pt x="2351692" y="3123246"/>
                  <a:pt x="2341778" y="3128772"/>
                  <a:pt x="2347298" y="3120042"/>
                </a:cubicBezTo>
                <a:cubicBezTo>
                  <a:pt x="2341902" y="3120159"/>
                  <a:pt x="2338577" y="3119417"/>
                  <a:pt x="2336196" y="3118255"/>
                </a:cubicBezTo>
                <a:lnTo>
                  <a:pt x="2335507" y="3117708"/>
                </a:lnTo>
                <a:lnTo>
                  <a:pt x="2299041" y="3120409"/>
                </a:lnTo>
                <a:lnTo>
                  <a:pt x="2294199" y="3119752"/>
                </a:lnTo>
                <a:lnTo>
                  <a:pt x="2270432" y="3122813"/>
                </a:lnTo>
                <a:lnTo>
                  <a:pt x="2258151" y="3123700"/>
                </a:lnTo>
                <a:lnTo>
                  <a:pt x="2254681" y="3125381"/>
                </a:lnTo>
                <a:cubicBezTo>
                  <a:pt x="2250936" y="3126402"/>
                  <a:pt x="2245567" y="3126842"/>
                  <a:pt x="2236559" y="3125966"/>
                </a:cubicBezTo>
                <a:lnTo>
                  <a:pt x="2234474" y="3125494"/>
                </a:lnTo>
                <a:lnTo>
                  <a:pt x="2219528" y="3127982"/>
                </a:lnTo>
                <a:cubicBezTo>
                  <a:pt x="2214714" y="3129132"/>
                  <a:pt x="2210453" y="3130595"/>
                  <a:pt x="2207002" y="3132491"/>
                </a:cubicBezTo>
                <a:cubicBezTo>
                  <a:pt x="2156110" y="3122357"/>
                  <a:pt x="2108091" y="3131629"/>
                  <a:pt x="2052852" y="3129876"/>
                </a:cubicBezTo>
                <a:cubicBezTo>
                  <a:pt x="2028972" y="3114110"/>
                  <a:pt x="1933518" y="3133414"/>
                  <a:pt x="1919805" y="3148701"/>
                </a:cubicBezTo>
                <a:cubicBezTo>
                  <a:pt x="1919495" y="3135305"/>
                  <a:pt x="1850275" y="3153545"/>
                  <a:pt x="1832420" y="3154018"/>
                </a:cubicBezTo>
                <a:cubicBezTo>
                  <a:pt x="1826468" y="3154176"/>
                  <a:pt x="1826223" y="3152360"/>
                  <a:pt x="1836140" y="3146739"/>
                </a:cubicBezTo>
                <a:cubicBezTo>
                  <a:pt x="1817166" y="3148304"/>
                  <a:pt x="1797581" y="3141342"/>
                  <a:pt x="1808268" y="3135666"/>
                </a:cubicBezTo>
                <a:cubicBezTo>
                  <a:pt x="1750627" y="3147814"/>
                  <a:pt x="1665554" y="3135735"/>
                  <a:pt x="1600421" y="3141252"/>
                </a:cubicBezTo>
                <a:cubicBezTo>
                  <a:pt x="1564912" y="3127904"/>
                  <a:pt x="1584162" y="3140254"/>
                  <a:pt x="1547330" y="3137758"/>
                </a:cubicBezTo>
                <a:cubicBezTo>
                  <a:pt x="1557404" y="3150045"/>
                  <a:pt x="1502617" y="3130864"/>
                  <a:pt x="1500602" y="3144732"/>
                </a:cubicBezTo>
                <a:cubicBezTo>
                  <a:pt x="1493963" y="3143838"/>
                  <a:pt x="1487595" y="3142535"/>
                  <a:pt x="1481222" y="3141123"/>
                </a:cubicBezTo>
                <a:lnTo>
                  <a:pt x="1477876" y="3140390"/>
                </a:lnTo>
                <a:lnTo>
                  <a:pt x="1464501" y="3139858"/>
                </a:lnTo>
                <a:lnTo>
                  <a:pt x="1460732" y="3136709"/>
                </a:lnTo>
                <a:lnTo>
                  <a:pt x="1440600" y="3133758"/>
                </a:lnTo>
                <a:cubicBezTo>
                  <a:pt x="1433060" y="3133118"/>
                  <a:pt x="1424946" y="3132970"/>
                  <a:pt x="1415980" y="3133617"/>
                </a:cubicBezTo>
                <a:cubicBezTo>
                  <a:pt x="1393922" y="3139112"/>
                  <a:pt x="1359576" y="3132377"/>
                  <a:pt x="1328512" y="3132784"/>
                </a:cubicBezTo>
                <a:lnTo>
                  <a:pt x="1314246" y="3134486"/>
                </a:lnTo>
                <a:lnTo>
                  <a:pt x="1267686" y="3131648"/>
                </a:lnTo>
                <a:cubicBezTo>
                  <a:pt x="1254432" y="3131098"/>
                  <a:pt x="1240676" y="3130808"/>
                  <a:pt x="1226193" y="3131010"/>
                </a:cubicBezTo>
                <a:lnTo>
                  <a:pt x="1199309" y="3132364"/>
                </a:lnTo>
                <a:lnTo>
                  <a:pt x="1192262" y="3131242"/>
                </a:lnTo>
                <a:cubicBezTo>
                  <a:pt x="1179987" y="3131367"/>
                  <a:pt x="1163742" y="3135316"/>
                  <a:pt x="1165189" y="3130519"/>
                </a:cubicBezTo>
                <a:lnTo>
                  <a:pt x="1151401" y="3132182"/>
                </a:lnTo>
                <a:lnTo>
                  <a:pt x="1137791" y="3128353"/>
                </a:lnTo>
                <a:cubicBezTo>
                  <a:pt x="1136300" y="3127464"/>
                  <a:pt x="1135179" y="3126517"/>
                  <a:pt x="1134464" y="3125548"/>
                </a:cubicBezTo>
                <a:lnTo>
                  <a:pt x="1115199" y="3126807"/>
                </a:lnTo>
                <a:lnTo>
                  <a:pt x="1099406" y="3124066"/>
                </a:lnTo>
                <a:lnTo>
                  <a:pt x="1085638" y="3125858"/>
                </a:lnTo>
                <a:lnTo>
                  <a:pt x="1079923" y="3125454"/>
                </a:lnTo>
                <a:lnTo>
                  <a:pt x="1065720" y="3124097"/>
                </a:lnTo>
                <a:cubicBezTo>
                  <a:pt x="1058438" y="3123146"/>
                  <a:pt x="1050289" y="3122000"/>
                  <a:pt x="1041215" y="3121083"/>
                </a:cubicBezTo>
                <a:lnTo>
                  <a:pt x="1033570" y="3120664"/>
                </a:lnTo>
                <a:lnTo>
                  <a:pt x="1016926" y="3116054"/>
                </a:lnTo>
                <a:cubicBezTo>
                  <a:pt x="1004817" y="3112569"/>
                  <a:pt x="995286" y="3110220"/>
                  <a:pt x="984708" y="3112111"/>
                </a:cubicBezTo>
                <a:cubicBezTo>
                  <a:pt x="966678" y="3107609"/>
                  <a:pt x="954082" y="3094990"/>
                  <a:pt x="927984" y="3098357"/>
                </a:cubicBezTo>
                <a:cubicBezTo>
                  <a:pt x="935904" y="3092640"/>
                  <a:pt x="899001" y="3097665"/>
                  <a:pt x="894641" y="3091793"/>
                </a:cubicBezTo>
                <a:cubicBezTo>
                  <a:pt x="892628" y="3087064"/>
                  <a:pt x="880964" y="3087487"/>
                  <a:pt x="872082" y="3085743"/>
                </a:cubicBezTo>
                <a:cubicBezTo>
                  <a:pt x="865751" y="3080914"/>
                  <a:pt x="821058" y="3076504"/>
                  <a:pt x="805498" y="3077199"/>
                </a:cubicBezTo>
                <a:cubicBezTo>
                  <a:pt x="761640" y="3082004"/>
                  <a:pt x="726362" y="3062561"/>
                  <a:pt x="691296" y="3065903"/>
                </a:cubicBezTo>
                <a:cubicBezTo>
                  <a:pt x="682115" y="3065448"/>
                  <a:pt x="674502" y="3064353"/>
                  <a:pt x="667909" y="3062868"/>
                </a:cubicBezTo>
                <a:lnTo>
                  <a:pt x="651477" y="3057752"/>
                </a:lnTo>
                <a:cubicBezTo>
                  <a:pt x="651272" y="3056629"/>
                  <a:pt x="651068" y="3055505"/>
                  <a:pt x="650865" y="3054381"/>
                </a:cubicBezTo>
                <a:lnTo>
                  <a:pt x="638590" y="3052309"/>
                </a:lnTo>
                <a:lnTo>
                  <a:pt x="636093" y="3051235"/>
                </a:lnTo>
                <a:cubicBezTo>
                  <a:pt x="631342" y="3049171"/>
                  <a:pt x="626496" y="3047209"/>
                  <a:pt x="621002" y="3045596"/>
                </a:cubicBezTo>
                <a:cubicBezTo>
                  <a:pt x="605899" y="3058245"/>
                  <a:pt x="571777" y="3033959"/>
                  <a:pt x="569727" y="3046565"/>
                </a:cubicBezTo>
                <a:cubicBezTo>
                  <a:pt x="536907" y="3039902"/>
                  <a:pt x="543564" y="3053649"/>
                  <a:pt x="522319" y="3037058"/>
                </a:cubicBezTo>
                <a:cubicBezTo>
                  <a:pt x="454841" y="3034504"/>
                  <a:pt x="385030" y="3013248"/>
                  <a:pt x="318414" y="3017739"/>
                </a:cubicBezTo>
                <a:cubicBezTo>
                  <a:pt x="334019" y="3013725"/>
                  <a:pt x="321918" y="3004946"/>
                  <a:pt x="302303" y="3004161"/>
                </a:cubicBezTo>
                <a:cubicBezTo>
                  <a:pt x="361564" y="2987947"/>
                  <a:pt x="207649" y="3009120"/>
                  <a:pt x="224227" y="2992473"/>
                </a:cubicBezTo>
                <a:cubicBezTo>
                  <a:pt x="196599" y="3005063"/>
                  <a:pt x="87052" y="3011746"/>
                  <a:pt x="79213" y="2994277"/>
                </a:cubicBezTo>
                <a:cubicBezTo>
                  <a:pt x="53655" y="2990206"/>
                  <a:pt x="27202" y="2988908"/>
                  <a:pt x="2265" y="2986702"/>
                </a:cubicBezTo>
                <a:lnTo>
                  <a:pt x="0" y="298626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iloš Forman">
            <a:extLst>
              <a:ext uri="{FF2B5EF4-FFF2-40B4-BE49-F238E27FC236}">
                <a16:creationId xmlns:a16="http://schemas.microsoft.com/office/drawing/2014/main" id="{F6AC4206-8E73-D238-28AD-68C966280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r="2" b="2"/>
          <a:stretch/>
        </p:blipFill>
        <p:spPr bwMode="auto">
          <a:xfrm>
            <a:off x="9171300" y="10"/>
            <a:ext cx="3020705" cy="3152401"/>
          </a:xfrm>
          <a:custGeom>
            <a:avLst/>
            <a:gdLst/>
            <a:ahLst/>
            <a:cxnLst/>
            <a:rect l="l" t="t" r="r" b="b"/>
            <a:pathLst>
              <a:path w="3020705" h="3152411">
                <a:moveTo>
                  <a:pt x="0" y="0"/>
                </a:moveTo>
                <a:lnTo>
                  <a:pt x="3020705" y="0"/>
                </a:lnTo>
                <a:lnTo>
                  <a:pt x="3020705" y="2879835"/>
                </a:lnTo>
                <a:lnTo>
                  <a:pt x="3016694" y="2880363"/>
                </a:lnTo>
                <a:cubicBezTo>
                  <a:pt x="2981055" y="2884352"/>
                  <a:pt x="2961386" y="2884547"/>
                  <a:pt x="2939380" y="2887197"/>
                </a:cubicBezTo>
                <a:cubicBezTo>
                  <a:pt x="2903750" y="2893350"/>
                  <a:pt x="2866058" y="2907307"/>
                  <a:pt x="2844556" y="2911789"/>
                </a:cubicBezTo>
                <a:lnTo>
                  <a:pt x="2810362" y="2914093"/>
                </a:lnTo>
                <a:lnTo>
                  <a:pt x="2811605" y="2918445"/>
                </a:lnTo>
                <a:lnTo>
                  <a:pt x="2798903" y="2918765"/>
                </a:lnTo>
                <a:lnTo>
                  <a:pt x="2770552" y="2918871"/>
                </a:lnTo>
                <a:cubicBezTo>
                  <a:pt x="2752860" y="2919529"/>
                  <a:pt x="2703665" y="2918486"/>
                  <a:pt x="2685654" y="2920079"/>
                </a:cubicBezTo>
                <a:cubicBezTo>
                  <a:pt x="2680458" y="2924720"/>
                  <a:pt x="2672439" y="2927250"/>
                  <a:pt x="2662490" y="2928423"/>
                </a:cubicBezTo>
                <a:lnTo>
                  <a:pt x="2640578" y="2928554"/>
                </a:lnTo>
                <a:lnTo>
                  <a:pt x="2513506" y="2939738"/>
                </a:lnTo>
                <a:lnTo>
                  <a:pt x="2496034" y="2940573"/>
                </a:lnTo>
                <a:lnTo>
                  <a:pt x="2486572" y="2944324"/>
                </a:lnTo>
                <a:cubicBezTo>
                  <a:pt x="2479349" y="2945072"/>
                  <a:pt x="2458599" y="2944588"/>
                  <a:pt x="2452690" y="2945069"/>
                </a:cubicBezTo>
                <a:lnTo>
                  <a:pt x="2451122" y="2947203"/>
                </a:lnTo>
                <a:lnTo>
                  <a:pt x="2339749" y="2965532"/>
                </a:lnTo>
                <a:cubicBezTo>
                  <a:pt x="2335405" y="2962251"/>
                  <a:pt x="2325679" y="2967433"/>
                  <a:pt x="2320667" y="2968559"/>
                </a:cubicBezTo>
                <a:cubicBezTo>
                  <a:pt x="2319892" y="2966349"/>
                  <a:pt x="2307760" y="2965675"/>
                  <a:pt x="2304181" y="2967642"/>
                </a:cubicBezTo>
                <a:cubicBezTo>
                  <a:pt x="2218892" y="2978423"/>
                  <a:pt x="2261584" y="2956144"/>
                  <a:pt x="2212901" y="2970258"/>
                </a:cubicBezTo>
                <a:cubicBezTo>
                  <a:pt x="2204289" y="2971193"/>
                  <a:pt x="2197310" y="2970302"/>
                  <a:pt x="2191189" y="2968651"/>
                </a:cubicBezTo>
                <a:lnTo>
                  <a:pt x="2182059" y="2965260"/>
                </a:lnTo>
                <a:lnTo>
                  <a:pt x="2146716" y="2971669"/>
                </a:lnTo>
                <a:cubicBezTo>
                  <a:pt x="2129307" y="2973903"/>
                  <a:pt x="2110983" y="2975384"/>
                  <a:pt x="2092182" y="2976061"/>
                </a:cubicBezTo>
                <a:cubicBezTo>
                  <a:pt x="2087964" y="2971545"/>
                  <a:pt x="2073206" y="2977960"/>
                  <a:pt x="2066264" y="2979231"/>
                </a:cubicBezTo>
                <a:cubicBezTo>
                  <a:pt x="2066192" y="2976281"/>
                  <a:pt x="2050810" y="2974868"/>
                  <a:pt x="2045351" y="2977306"/>
                </a:cubicBezTo>
                <a:cubicBezTo>
                  <a:pt x="1930635" y="2987848"/>
                  <a:pt x="1995185" y="2960300"/>
                  <a:pt x="1926343" y="2976819"/>
                </a:cubicBezTo>
                <a:cubicBezTo>
                  <a:pt x="1914828" y="2977680"/>
                  <a:pt x="1906187" y="2976202"/>
                  <a:pt x="1898978" y="2973761"/>
                </a:cubicBezTo>
                <a:lnTo>
                  <a:pt x="1886008" y="2967666"/>
                </a:lnTo>
                <a:lnTo>
                  <a:pt x="1875845" y="2969839"/>
                </a:lnTo>
                <a:cubicBezTo>
                  <a:pt x="1837488" y="2970010"/>
                  <a:pt x="1826179" y="2963763"/>
                  <a:pt x="1803863" y="2970056"/>
                </a:cubicBezTo>
                <a:cubicBezTo>
                  <a:pt x="1770884" y="2956976"/>
                  <a:pt x="1781989" y="2968752"/>
                  <a:pt x="1756905" y="2970753"/>
                </a:cubicBezTo>
                <a:cubicBezTo>
                  <a:pt x="1737117" y="2973361"/>
                  <a:pt x="1773446" y="2978380"/>
                  <a:pt x="1754051" y="2979121"/>
                </a:cubicBezTo>
                <a:cubicBezTo>
                  <a:pt x="1733070" y="2975744"/>
                  <a:pt x="1734056" y="2986232"/>
                  <a:pt x="1712238" y="2982102"/>
                </a:cubicBezTo>
                <a:cubicBezTo>
                  <a:pt x="1717538" y="2974201"/>
                  <a:pt x="1669182" y="2983633"/>
                  <a:pt x="1667678" y="2976731"/>
                </a:cubicBezTo>
                <a:cubicBezTo>
                  <a:pt x="1649145" y="2986602"/>
                  <a:pt x="1639834" y="2974442"/>
                  <a:pt x="1615157" y="2977484"/>
                </a:cubicBezTo>
                <a:cubicBezTo>
                  <a:pt x="1603536" y="2981218"/>
                  <a:pt x="1595152" y="2981859"/>
                  <a:pt x="1583729" y="2977843"/>
                </a:cubicBezTo>
                <a:cubicBezTo>
                  <a:pt x="1530197" y="2996023"/>
                  <a:pt x="1551343" y="2978656"/>
                  <a:pt x="1501246" y="2985647"/>
                </a:cubicBezTo>
                <a:cubicBezTo>
                  <a:pt x="1458085" y="2993000"/>
                  <a:pt x="1409158" y="2997770"/>
                  <a:pt x="1367414" y="3015322"/>
                </a:cubicBezTo>
                <a:cubicBezTo>
                  <a:pt x="1359752" y="3020295"/>
                  <a:pt x="1340937" y="3022177"/>
                  <a:pt x="1325396" y="3019527"/>
                </a:cubicBezTo>
                <a:cubicBezTo>
                  <a:pt x="1322725" y="3019070"/>
                  <a:pt x="1320248" y="3018493"/>
                  <a:pt x="1318051" y="3017817"/>
                </a:cubicBezTo>
                <a:lnTo>
                  <a:pt x="1108863" y="3035638"/>
                </a:lnTo>
                <a:cubicBezTo>
                  <a:pt x="1105535" y="3029249"/>
                  <a:pt x="1084750" y="3040777"/>
                  <a:pt x="1071436" y="3036682"/>
                </a:cubicBezTo>
                <a:cubicBezTo>
                  <a:pt x="1061900" y="3033088"/>
                  <a:pt x="1053369" y="3035747"/>
                  <a:pt x="1043408" y="3036030"/>
                </a:cubicBezTo>
                <a:cubicBezTo>
                  <a:pt x="1030285" y="3033205"/>
                  <a:pt x="987486" y="3038307"/>
                  <a:pt x="976328" y="3041966"/>
                </a:cubicBezTo>
                <a:cubicBezTo>
                  <a:pt x="949664" y="3054682"/>
                  <a:pt x="889073" y="3045239"/>
                  <a:pt x="866919" y="3054981"/>
                </a:cubicBezTo>
                <a:cubicBezTo>
                  <a:pt x="858881" y="3056411"/>
                  <a:pt x="851015" y="3056989"/>
                  <a:pt x="843296" y="3057038"/>
                </a:cubicBezTo>
                <a:lnTo>
                  <a:pt x="821691" y="3055964"/>
                </a:lnTo>
                <a:lnTo>
                  <a:pt x="815549" y="3053241"/>
                </a:lnTo>
                <a:lnTo>
                  <a:pt x="802346" y="3053915"/>
                </a:lnTo>
                <a:lnTo>
                  <a:pt x="798563" y="3053501"/>
                </a:lnTo>
                <a:cubicBezTo>
                  <a:pt x="791336" y="3052698"/>
                  <a:pt x="784202" y="3051998"/>
                  <a:pt x="777143" y="3051722"/>
                </a:cubicBezTo>
                <a:cubicBezTo>
                  <a:pt x="786427" y="3065380"/>
                  <a:pt x="718616" y="3051621"/>
                  <a:pt x="738163" y="3062666"/>
                </a:cubicBezTo>
                <a:cubicBezTo>
                  <a:pt x="700984" y="3063522"/>
                  <a:pt x="729343" y="3073809"/>
                  <a:pt x="684652" y="3064002"/>
                </a:cubicBezTo>
                <a:cubicBezTo>
                  <a:pt x="626929" y="3075169"/>
                  <a:pt x="535939" y="3071013"/>
                  <a:pt x="490727" y="3087958"/>
                </a:cubicBezTo>
                <a:cubicBezTo>
                  <a:pt x="496343" y="3081488"/>
                  <a:pt x="472015" y="3076469"/>
                  <a:pt x="455163" y="3079679"/>
                </a:cubicBezTo>
                <a:cubicBezTo>
                  <a:pt x="474864" y="3054294"/>
                  <a:pt x="388533" y="3102554"/>
                  <a:pt x="373700" y="3085231"/>
                </a:cubicBezTo>
                <a:cubicBezTo>
                  <a:pt x="372969" y="3101313"/>
                  <a:pt x="297441" y="3128582"/>
                  <a:pt x="261892" y="3115387"/>
                </a:cubicBezTo>
                <a:cubicBezTo>
                  <a:pt x="207735" y="3118608"/>
                  <a:pt x="169386" y="3131901"/>
                  <a:pt x="112606" y="3126586"/>
                </a:cubicBezTo>
                <a:cubicBezTo>
                  <a:pt x="110844" y="3128738"/>
                  <a:pt x="107957" y="3130539"/>
                  <a:pt x="104292" y="3132086"/>
                </a:cubicBezTo>
                <a:lnTo>
                  <a:pt x="92031" y="3135837"/>
                </a:lnTo>
                <a:lnTo>
                  <a:pt x="89661" y="3135564"/>
                </a:lnTo>
                <a:cubicBezTo>
                  <a:pt x="80350" y="3135515"/>
                  <a:pt x="75582" y="3136422"/>
                  <a:pt x="72825" y="3137749"/>
                </a:cubicBezTo>
                <a:lnTo>
                  <a:pt x="70876" y="3139690"/>
                </a:lnTo>
                <a:lnTo>
                  <a:pt x="59871" y="3141648"/>
                </a:lnTo>
                <a:lnTo>
                  <a:pt x="39651" y="3146740"/>
                </a:lnTo>
                <a:lnTo>
                  <a:pt x="34496" y="3146534"/>
                </a:lnTo>
                <a:lnTo>
                  <a:pt x="1865" y="3152411"/>
                </a:lnTo>
                <a:lnTo>
                  <a:pt x="764" y="3151941"/>
                </a:lnTo>
                <a:lnTo>
                  <a:pt x="0" y="315189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C91064-1FD0-0EBD-4241-499430687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2305" y="3609793"/>
            <a:ext cx="5043577" cy="2790825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Miloš Forman</a:t>
            </a:r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 </a:t>
            </a:r>
            <a:r>
              <a:rPr 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Academy</a:t>
            </a:r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Award</a:t>
            </a:r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winning</a:t>
            </a:r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director</a:t>
            </a:r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</a:t>
            </a:r>
            <a:r>
              <a:rPr 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famous</a:t>
            </a:r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for</a:t>
            </a:r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cs-CZ" sz="18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One</a:t>
            </a:r>
            <a:r>
              <a:rPr lang="cs-CZ" sz="1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cs-CZ" sz="18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Flew</a:t>
            </a:r>
            <a:r>
              <a:rPr lang="cs-CZ" sz="1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cs-CZ" sz="18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Over</a:t>
            </a:r>
            <a:r>
              <a:rPr lang="cs-CZ" sz="1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cs-CZ" sz="18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the</a:t>
            </a:r>
            <a:r>
              <a:rPr lang="cs-CZ" sz="1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cs-CZ" sz="18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Cuckoo‘s</a:t>
            </a:r>
            <a:r>
              <a:rPr lang="cs-CZ" sz="1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cs-CZ" sz="18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Nest</a:t>
            </a:r>
            <a:r>
              <a:rPr lang="cs-CZ" sz="1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and </a:t>
            </a:r>
            <a:r>
              <a:rPr lang="cs-CZ" sz="1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Amadeus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Otto Wichterle- </a:t>
            </a:r>
            <a:r>
              <a:rPr 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scientist</a:t>
            </a:r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</a:t>
            </a:r>
            <a:r>
              <a:rPr 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improved</a:t>
            </a:r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contact</a:t>
            </a:r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lenses</a:t>
            </a:r>
            <a:endParaRPr lang="cs-CZ" sz="18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Václav Havel- </a:t>
            </a:r>
            <a:r>
              <a:rPr 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playwright</a:t>
            </a:r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and </a:t>
            </a:r>
            <a:r>
              <a:rPr 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the</a:t>
            </a:r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first</a:t>
            </a:r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Czech president, </a:t>
            </a:r>
            <a:r>
              <a:rPr 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leading</a:t>
            </a:r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figure</a:t>
            </a:r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of</a:t>
            </a:r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the</a:t>
            </a:r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Velvet </a:t>
            </a:r>
            <a:r>
              <a:rPr 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revolution</a:t>
            </a:r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Martina Navrátilová- </a:t>
            </a:r>
            <a:r>
              <a:rPr 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one</a:t>
            </a:r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of</a:t>
            </a:r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the</a:t>
            </a:r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world‘s</a:t>
            </a:r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best</a:t>
            </a:r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female</a:t>
            </a:r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tennis</a:t>
            </a:r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players</a:t>
            </a:r>
            <a:endParaRPr lang="cs-CZ" sz="18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898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4" name="Rectangle 6163">
            <a:extLst>
              <a:ext uri="{FF2B5EF4-FFF2-40B4-BE49-F238E27FC236}">
                <a16:creationId xmlns:a16="http://schemas.microsoft.com/office/drawing/2014/main" id="{82448324-BF72-42C3-97F5-DACB81BE88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6" name="Rectangle 6165">
            <a:extLst>
              <a:ext uri="{FF2B5EF4-FFF2-40B4-BE49-F238E27FC236}">
                <a16:creationId xmlns:a16="http://schemas.microsoft.com/office/drawing/2014/main" id="{F79C7591-1FE0-4F56-9939-37007F8BF1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EDF7D3B6-FB63-3B1F-A478-9FF7C710A329}"/>
              </a:ext>
            </a:extLst>
          </p:cNvPr>
          <p:cNvSpPr txBox="1">
            <a:spLocks/>
          </p:cNvSpPr>
          <p:nvPr/>
        </p:nvSpPr>
        <p:spPr>
          <a:xfrm>
            <a:off x="589130" y="819822"/>
            <a:ext cx="5417939" cy="1330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tx1"/>
                </a:solidFill>
                <a:latin typeface="Abadi Extra Light" panose="020B0204020104020204" pitchFamily="34" charset="0"/>
              </a:rPr>
              <a:t>FAMOUS CZECHS II.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CBC3A22-D37B-AFD6-6CCB-1A6D8306F500}"/>
              </a:ext>
            </a:extLst>
          </p:cNvPr>
          <p:cNvSpPr txBox="1"/>
          <p:nvPr/>
        </p:nvSpPr>
        <p:spPr>
          <a:xfrm>
            <a:off x="589130" y="2550039"/>
            <a:ext cx="4958967" cy="3908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dirty="0" err="1">
                <a:latin typeface="+mj-lt"/>
              </a:rPr>
              <a:t>Bedřich</a:t>
            </a:r>
            <a:r>
              <a:rPr lang="en-US" sz="2000" b="1" dirty="0">
                <a:latin typeface="+mj-lt"/>
              </a:rPr>
              <a:t> Smetana – </a:t>
            </a:r>
            <a:r>
              <a:rPr lang="en-US" sz="2000" dirty="0">
                <a:latin typeface="+mj-lt"/>
              </a:rPr>
              <a:t>composer, author of Vltava</a:t>
            </a: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dirty="0" err="1">
                <a:latin typeface="+mj-lt"/>
              </a:rPr>
              <a:t>Alfons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Mucha</a:t>
            </a:r>
            <a:r>
              <a:rPr lang="en-US" sz="2000" b="1" dirty="0">
                <a:latin typeface="+mj-lt"/>
              </a:rPr>
              <a:t>- </a:t>
            </a:r>
            <a:r>
              <a:rPr lang="en-US" sz="2000" dirty="0">
                <a:latin typeface="+mj-lt"/>
              </a:rPr>
              <a:t>art </a:t>
            </a:r>
            <a:r>
              <a:rPr lang="en-US" sz="2000" dirty="0" err="1">
                <a:latin typeface="+mj-lt"/>
              </a:rPr>
              <a:t>noveau</a:t>
            </a:r>
            <a:r>
              <a:rPr lang="en-US" sz="2000" dirty="0">
                <a:latin typeface="+mj-lt"/>
              </a:rPr>
              <a:t> painter, poster designer</a:t>
            </a: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Franz Kafka – </a:t>
            </a:r>
            <a:r>
              <a:rPr lang="en-US" sz="2000" dirty="0">
                <a:latin typeface="+mj-lt"/>
              </a:rPr>
              <a:t>wrote in German- Metamorphosis, The Trial</a:t>
            </a: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Milan Kundera- </a:t>
            </a:r>
            <a:r>
              <a:rPr lang="en-US" sz="2000" dirty="0">
                <a:latin typeface="+mj-lt"/>
              </a:rPr>
              <a:t>writer, famous for Unbearable Lightness of Being</a:t>
            </a:r>
          </a:p>
        </p:txBody>
      </p:sp>
      <p:pic>
        <p:nvPicPr>
          <p:cNvPr id="6154" name="Picture 10" descr="Alfons Mucha – Wikipedie">
            <a:extLst>
              <a:ext uri="{FF2B5EF4-FFF2-40B4-BE49-F238E27FC236}">
                <a16:creationId xmlns:a16="http://schemas.microsoft.com/office/drawing/2014/main" id="{831B6D5A-21B0-5F09-2F23-9EBD91D002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24"/>
          <a:stretch/>
        </p:blipFill>
        <p:spPr bwMode="auto">
          <a:xfrm>
            <a:off x="6728043" y="10"/>
            <a:ext cx="2772145" cy="3428990"/>
          </a:xfrm>
          <a:custGeom>
            <a:avLst/>
            <a:gdLst/>
            <a:ahLst/>
            <a:cxnLst/>
            <a:rect l="l" t="t" r="r" b="b"/>
            <a:pathLst>
              <a:path w="2772145" h="3429000">
                <a:moveTo>
                  <a:pt x="156004" y="0"/>
                </a:moveTo>
                <a:lnTo>
                  <a:pt x="2034238" y="0"/>
                </a:lnTo>
                <a:lnTo>
                  <a:pt x="2772145" y="0"/>
                </a:lnTo>
                <a:lnTo>
                  <a:pt x="2772145" y="3429000"/>
                </a:lnTo>
                <a:lnTo>
                  <a:pt x="0" y="3429000"/>
                </a:lnTo>
                <a:lnTo>
                  <a:pt x="38" y="3428691"/>
                </a:lnTo>
                <a:cubicBezTo>
                  <a:pt x="78" y="3428676"/>
                  <a:pt x="117" y="3428659"/>
                  <a:pt x="155" y="3428643"/>
                </a:cubicBezTo>
                <a:cubicBezTo>
                  <a:pt x="508" y="3427720"/>
                  <a:pt x="785" y="3426206"/>
                  <a:pt x="979" y="3423760"/>
                </a:cubicBezTo>
                <a:cubicBezTo>
                  <a:pt x="1018" y="3422535"/>
                  <a:pt x="1057" y="3421310"/>
                  <a:pt x="1096" y="3420085"/>
                </a:cubicBezTo>
                <a:lnTo>
                  <a:pt x="2223" y="3410930"/>
                </a:lnTo>
                <a:lnTo>
                  <a:pt x="3316" y="3408092"/>
                </a:lnTo>
                <a:lnTo>
                  <a:pt x="4768" y="3407419"/>
                </a:lnTo>
                <a:cubicBezTo>
                  <a:pt x="4755" y="3407119"/>
                  <a:pt x="4741" y="3406820"/>
                  <a:pt x="4727" y="3406520"/>
                </a:cubicBezTo>
                <a:cubicBezTo>
                  <a:pt x="3245" y="3399306"/>
                  <a:pt x="180" y="3396220"/>
                  <a:pt x="10424" y="3391015"/>
                </a:cubicBezTo>
                <a:cubicBezTo>
                  <a:pt x="8572" y="3374996"/>
                  <a:pt x="14548" y="3373934"/>
                  <a:pt x="19165" y="3354361"/>
                </a:cubicBezTo>
                <a:cubicBezTo>
                  <a:pt x="16710" y="3344737"/>
                  <a:pt x="18867" y="3338360"/>
                  <a:pt x="22533" y="3332639"/>
                </a:cubicBezTo>
                <a:cubicBezTo>
                  <a:pt x="23448" y="3312409"/>
                  <a:pt x="29712" y="3295747"/>
                  <a:pt x="33553" y="3273935"/>
                </a:cubicBezTo>
                <a:cubicBezTo>
                  <a:pt x="32052" y="3248488"/>
                  <a:pt x="41904" y="3238943"/>
                  <a:pt x="45972" y="3215621"/>
                </a:cubicBezTo>
                <a:cubicBezTo>
                  <a:pt x="40678" y="3192522"/>
                  <a:pt x="55095" y="3201000"/>
                  <a:pt x="59800" y="3189909"/>
                </a:cubicBezTo>
                <a:lnTo>
                  <a:pt x="60530" y="3186579"/>
                </a:lnTo>
                <a:lnTo>
                  <a:pt x="60522" y="3177264"/>
                </a:lnTo>
                <a:lnTo>
                  <a:pt x="60190" y="3173723"/>
                </a:lnTo>
                <a:cubicBezTo>
                  <a:pt x="60083" y="3171299"/>
                  <a:pt x="60171" y="3169704"/>
                  <a:pt x="60404" y="3168622"/>
                </a:cubicBezTo>
                <a:lnTo>
                  <a:pt x="60515" y="3168508"/>
                </a:lnTo>
                <a:cubicBezTo>
                  <a:pt x="60514" y="3166907"/>
                  <a:pt x="60513" y="3165307"/>
                  <a:pt x="60511" y="3163706"/>
                </a:cubicBezTo>
                <a:cubicBezTo>
                  <a:pt x="60263" y="3155577"/>
                  <a:pt x="59796" y="3147642"/>
                  <a:pt x="59164" y="3140064"/>
                </a:cubicBezTo>
                <a:cubicBezTo>
                  <a:pt x="65291" y="3134408"/>
                  <a:pt x="59468" y="3106027"/>
                  <a:pt x="70416" y="3110288"/>
                </a:cubicBezTo>
                <a:cubicBezTo>
                  <a:pt x="69892" y="3100106"/>
                  <a:pt x="65541" y="3093497"/>
                  <a:pt x="72666" y="3097704"/>
                </a:cubicBezTo>
                <a:cubicBezTo>
                  <a:pt x="72701" y="3094376"/>
                  <a:pt x="73401" y="3092401"/>
                  <a:pt x="74428" y="3091047"/>
                </a:cubicBezTo>
                <a:lnTo>
                  <a:pt x="74900" y="3090672"/>
                </a:lnTo>
                <a:lnTo>
                  <a:pt x="73556" y="3068004"/>
                </a:lnTo>
                <a:lnTo>
                  <a:pt x="74222" y="3065087"/>
                </a:lnTo>
                <a:lnTo>
                  <a:pt x="72266" y="3050191"/>
                </a:lnTo>
                <a:cubicBezTo>
                  <a:pt x="72122" y="3047647"/>
                  <a:pt x="71977" y="3045103"/>
                  <a:pt x="71833" y="3042559"/>
                </a:cubicBezTo>
                <a:lnTo>
                  <a:pt x="70521" y="3040271"/>
                </a:lnTo>
                <a:cubicBezTo>
                  <a:pt x="69764" y="3037872"/>
                  <a:pt x="69532" y="3034528"/>
                  <a:pt x="70484" y="3029072"/>
                </a:cubicBezTo>
                <a:lnTo>
                  <a:pt x="70927" y="3027835"/>
                </a:lnTo>
                <a:cubicBezTo>
                  <a:pt x="70144" y="3024705"/>
                  <a:pt x="68232" y="2982922"/>
                  <a:pt x="68374" y="2964245"/>
                </a:cubicBezTo>
                <a:cubicBezTo>
                  <a:pt x="78064" y="2933904"/>
                  <a:pt x="68955" y="2949568"/>
                  <a:pt x="71783" y="2915772"/>
                </a:cubicBezTo>
                <a:cubicBezTo>
                  <a:pt x="71339" y="2877552"/>
                  <a:pt x="69639" y="2850992"/>
                  <a:pt x="69846" y="2825842"/>
                </a:cubicBezTo>
                <a:cubicBezTo>
                  <a:pt x="69017" y="2814032"/>
                  <a:pt x="68572" y="2727859"/>
                  <a:pt x="73028" y="2734957"/>
                </a:cubicBezTo>
                <a:cubicBezTo>
                  <a:pt x="64353" y="2698391"/>
                  <a:pt x="76506" y="2677127"/>
                  <a:pt x="73532" y="2636572"/>
                </a:cubicBezTo>
                <a:cubicBezTo>
                  <a:pt x="85512" y="2615986"/>
                  <a:pt x="74763" y="2626668"/>
                  <a:pt x="77754" y="2604260"/>
                </a:cubicBezTo>
                <a:cubicBezTo>
                  <a:pt x="77855" y="2587221"/>
                  <a:pt x="85716" y="2599786"/>
                  <a:pt x="85818" y="2582747"/>
                </a:cubicBezTo>
                <a:cubicBezTo>
                  <a:pt x="60857" y="2545890"/>
                  <a:pt x="87626" y="2525479"/>
                  <a:pt x="80772" y="2478755"/>
                </a:cubicBezTo>
                <a:lnTo>
                  <a:pt x="85123" y="2451804"/>
                </a:lnTo>
                <a:cubicBezTo>
                  <a:pt x="83387" y="2443087"/>
                  <a:pt x="83642" y="2414879"/>
                  <a:pt x="87117" y="2408801"/>
                </a:cubicBezTo>
                <a:cubicBezTo>
                  <a:pt x="87877" y="2402768"/>
                  <a:pt x="86656" y="2396183"/>
                  <a:pt x="90374" y="2392670"/>
                </a:cubicBezTo>
                <a:cubicBezTo>
                  <a:pt x="92561" y="2379564"/>
                  <a:pt x="97590" y="2349549"/>
                  <a:pt x="100239" y="2330165"/>
                </a:cubicBezTo>
                <a:cubicBezTo>
                  <a:pt x="95559" y="2319718"/>
                  <a:pt x="105063" y="2303314"/>
                  <a:pt x="106274" y="2276363"/>
                </a:cubicBezTo>
                <a:cubicBezTo>
                  <a:pt x="100861" y="2264930"/>
                  <a:pt x="107165" y="2258198"/>
                  <a:pt x="99995" y="2236310"/>
                </a:cubicBezTo>
                <a:cubicBezTo>
                  <a:pt x="100735" y="2235412"/>
                  <a:pt x="101425" y="2234293"/>
                  <a:pt x="102040" y="2232984"/>
                </a:cubicBezTo>
                <a:cubicBezTo>
                  <a:pt x="105619" y="2225381"/>
                  <a:pt x="106010" y="2213194"/>
                  <a:pt x="102912" y="2205763"/>
                </a:cubicBezTo>
                <a:cubicBezTo>
                  <a:pt x="93427" y="2170883"/>
                  <a:pt x="102299" y="2175442"/>
                  <a:pt x="100848" y="2145703"/>
                </a:cubicBezTo>
                <a:cubicBezTo>
                  <a:pt x="100358" y="2112090"/>
                  <a:pt x="109136" y="2134724"/>
                  <a:pt x="100322" y="2092533"/>
                </a:cubicBezTo>
                <a:cubicBezTo>
                  <a:pt x="104553" y="2088154"/>
                  <a:pt x="99707" y="2066396"/>
                  <a:pt x="97957" y="2057359"/>
                </a:cubicBezTo>
                <a:cubicBezTo>
                  <a:pt x="98027" y="2041038"/>
                  <a:pt x="108353" y="2032807"/>
                  <a:pt x="102534" y="2016105"/>
                </a:cubicBezTo>
                <a:cubicBezTo>
                  <a:pt x="108025" y="2019262"/>
                  <a:pt x="105473" y="1975377"/>
                  <a:pt x="111068" y="1983129"/>
                </a:cubicBezTo>
                <a:cubicBezTo>
                  <a:pt x="116409" y="1972692"/>
                  <a:pt x="108194" y="1967129"/>
                  <a:pt x="112868" y="1956745"/>
                </a:cubicBezTo>
                <a:cubicBezTo>
                  <a:pt x="114198" y="1944884"/>
                  <a:pt x="106746" y="1963350"/>
                  <a:pt x="106671" y="1950160"/>
                </a:cubicBezTo>
                <a:lnTo>
                  <a:pt x="117647" y="1879546"/>
                </a:lnTo>
                <a:cubicBezTo>
                  <a:pt x="114689" y="1869846"/>
                  <a:pt x="116529" y="1862247"/>
                  <a:pt x="119918" y="1854893"/>
                </a:cubicBezTo>
                <a:cubicBezTo>
                  <a:pt x="119802" y="1832625"/>
                  <a:pt x="125241" y="1812578"/>
                  <a:pt x="127982" y="1787684"/>
                </a:cubicBezTo>
                <a:cubicBezTo>
                  <a:pt x="125174" y="1760490"/>
                  <a:pt x="134579" y="1747069"/>
                  <a:pt x="137472" y="1720464"/>
                </a:cubicBezTo>
                <a:cubicBezTo>
                  <a:pt x="130045" y="1693643"/>
                  <a:pt x="150585" y="1703686"/>
                  <a:pt x="151076" y="1681196"/>
                </a:cubicBezTo>
                <a:cubicBezTo>
                  <a:pt x="144932" y="1644243"/>
                  <a:pt x="157983" y="1682451"/>
                  <a:pt x="158014" y="1625881"/>
                </a:cubicBezTo>
                <a:cubicBezTo>
                  <a:pt x="156845" y="1622619"/>
                  <a:pt x="158559" y="1615868"/>
                  <a:pt x="160345" y="1616704"/>
                </a:cubicBezTo>
                <a:cubicBezTo>
                  <a:pt x="160280" y="1604306"/>
                  <a:pt x="172364" y="1569256"/>
                  <a:pt x="171065" y="1551493"/>
                </a:cubicBezTo>
                <a:cubicBezTo>
                  <a:pt x="177885" y="1517303"/>
                  <a:pt x="169999" y="1500132"/>
                  <a:pt x="172706" y="1475233"/>
                </a:cubicBezTo>
                <a:cubicBezTo>
                  <a:pt x="180242" y="1446677"/>
                  <a:pt x="186780" y="1430031"/>
                  <a:pt x="202839" y="1380155"/>
                </a:cubicBezTo>
                <a:lnTo>
                  <a:pt x="248907" y="1210871"/>
                </a:lnTo>
                <a:cubicBezTo>
                  <a:pt x="282887" y="1148093"/>
                  <a:pt x="264428" y="1066841"/>
                  <a:pt x="266931" y="1028427"/>
                </a:cubicBezTo>
                <a:cubicBezTo>
                  <a:pt x="256824" y="1012506"/>
                  <a:pt x="268030" y="999600"/>
                  <a:pt x="263922" y="980383"/>
                </a:cubicBezTo>
                <a:cubicBezTo>
                  <a:pt x="261699" y="937629"/>
                  <a:pt x="250216" y="895192"/>
                  <a:pt x="258000" y="839699"/>
                </a:cubicBezTo>
                <a:cubicBezTo>
                  <a:pt x="226361" y="814685"/>
                  <a:pt x="245433" y="749644"/>
                  <a:pt x="227362" y="696545"/>
                </a:cubicBezTo>
                <a:cubicBezTo>
                  <a:pt x="223674" y="665722"/>
                  <a:pt x="239386" y="617297"/>
                  <a:pt x="222316" y="606615"/>
                </a:cubicBezTo>
                <a:cubicBezTo>
                  <a:pt x="232763" y="592509"/>
                  <a:pt x="215887" y="579307"/>
                  <a:pt x="214389" y="563889"/>
                </a:cubicBezTo>
                <a:cubicBezTo>
                  <a:pt x="221032" y="551582"/>
                  <a:pt x="215287" y="545475"/>
                  <a:pt x="214009" y="534294"/>
                </a:cubicBezTo>
                <a:cubicBezTo>
                  <a:pt x="218107" y="529230"/>
                  <a:pt x="217894" y="519767"/>
                  <a:pt x="213088" y="516548"/>
                </a:cubicBezTo>
                <a:cubicBezTo>
                  <a:pt x="202005" y="521116"/>
                  <a:pt x="207534" y="488251"/>
                  <a:pt x="199891" y="485808"/>
                </a:cubicBezTo>
                <a:cubicBezTo>
                  <a:pt x="198298" y="466733"/>
                  <a:pt x="208000" y="383903"/>
                  <a:pt x="195766" y="369873"/>
                </a:cubicBezTo>
                <a:cubicBezTo>
                  <a:pt x="189957" y="331308"/>
                  <a:pt x="209420" y="275570"/>
                  <a:pt x="209077" y="259180"/>
                </a:cubicBezTo>
                <a:cubicBezTo>
                  <a:pt x="231427" y="242918"/>
                  <a:pt x="172526" y="163766"/>
                  <a:pt x="171274" y="94173"/>
                </a:cubicBezTo>
                <a:cubicBezTo>
                  <a:pt x="173431" y="84795"/>
                  <a:pt x="173402" y="79782"/>
                  <a:pt x="168308" y="77267"/>
                </a:cubicBezTo>
                <a:cubicBezTo>
                  <a:pt x="166836" y="68220"/>
                  <a:pt x="164898" y="54774"/>
                  <a:pt x="162459" y="388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Autor:Bedřich Smetana – Wikizdroje">
            <a:extLst>
              <a:ext uri="{FF2B5EF4-FFF2-40B4-BE49-F238E27FC236}">
                <a16:creationId xmlns:a16="http://schemas.microsoft.com/office/drawing/2014/main" id="{AFDC46AF-24B9-288E-3BA0-F164FDA07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1075"/>
          <a:stretch/>
        </p:blipFill>
        <p:spPr bwMode="auto">
          <a:xfrm>
            <a:off x="9500189" y="1"/>
            <a:ext cx="269181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ranz Kafka – Wikipedie">
            <a:extLst>
              <a:ext uri="{FF2B5EF4-FFF2-40B4-BE49-F238E27FC236}">
                <a16:creationId xmlns:a16="http://schemas.microsoft.com/office/drawing/2014/main" id="{DC2DFCD6-1715-A142-1F8A-2D7B464E6C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2677"/>
          <a:stretch/>
        </p:blipFill>
        <p:spPr bwMode="auto">
          <a:xfrm>
            <a:off x="6554972" y="3429000"/>
            <a:ext cx="2945217" cy="3429000"/>
          </a:xfrm>
          <a:custGeom>
            <a:avLst/>
            <a:gdLst/>
            <a:ahLst/>
            <a:cxnLst/>
            <a:rect l="l" t="t" r="r" b="b"/>
            <a:pathLst>
              <a:path w="2945217" h="3429000">
                <a:moveTo>
                  <a:pt x="173072" y="0"/>
                </a:moveTo>
                <a:lnTo>
                  <a:pt x="2945217" y="0"/>
                </a:lnTo>
                <a:lnTo>
                  <a:pt x="2945217" y="3429000"/>
                </a:lnTo>
                <a:lnTo>
                  <a:pt x="153029" y="3429000"/>
                </a:lnTo>
                <a:cubicBezTo>
                  <a:pt x="153037" y="3428920"/>
                  <a:pt x="153046" y="3428839"/>
                  <a:pt x="153053" y="3428759"/>
                </a:cubicBezTo>
                <a:lnTo>
                  <a:pt x="155879" y="3423129"/>
                </a:lnTo>
                <a:lnTo>
                  <a:pt x="150541" y="3401335"/>
                </a:lnTo>
                <a:cubicBezTo>
                  <a:pt x="148679" y="3390600"/>
                  <a:pt x="147445" y="3379301"/>
                  <a:pt x="146882" y="3367707"/>
                </a:cubicBezTo>
                <a:cubicBezTo>
                  <a:pt x="150643" y="3365106"/>
                  <a:pt x="145299" y="3356006"/>
                  <a:pt x="144241" y="3351725"/>
                </a:cubicBezTo>
                <a:cubicBezTo>
                  <a:pt x="146698" y="3351680"/>
                  <a:pt x="147875" y="3342195"/>
                  <a:pt x="145844" y="3338829"/>
                </a:cubicBezTo>
                <a:cubicBezTo>
                  <a:pt x="137064" y="3268090"/>
                  <a:pt x="160009" y="3307894"/>
                  <a:pt x="146250" y="3265444"/>
                </a:cubicBezTo>
                <a:cubicBezTo>
                  <a:pt x="145533" y="3258342"/>
                  <a:pt x="146764" y="3253014"/>
                  <a:pt x="148798" y="3248569"/>
                </a:cubicBezTo>
                <a:lnTo>
                  <a:pt x="153875" y="3240571"/>
                </a:lnTo>
                <a:lnTo>
                  <a:pt x="152064" y="3234304"/>
                </a:lnTo>
                <a:cubicBezTo>
                  <a:pt x="151921" y="3210651"/>
                  <a:pt x="157125" y="3203678"/>
                  <a:pt x="151883" y="3189916"/>
                </a:cubicBezTo>
                <a:cubicBezTo>
                  <a:pt x="162778" y="3169580"/>
                  <a:pt x="152970" y="3176428"/>
                  <a:pt x="151303" y="3160960"/>
                </a:cubicBezTo>
                <a:cubicBezTo>
                  <a:pt x="149130" y="3148758"/>
                  <a:pt x="144950" y="3171160"/>
                  <a:pt x="144333" y="3159200"/>
                </a:cubicBezTo>
                <a:cubicBezTo>
                  <a:pt x="147146" y="3146263"/>
                  <a:pt x="138411" y="3146871"/>
                  <a:pt x="141850" y="3133416"/>
                </a:cubicBezTo>
                <a:cubicBezTo>
                  <a:pt x="148430" y="3136685"/>
                  <a:pt x="140574" y="3106866"/>
                  <a:pt x="146325" y="3105939"/>
                </a:cubicBezTo>
                <a:cubicBezTo>
                  <a:pt x="138103" y="3094511"/>
                  <a:pt x="148230" y="3088769"/>
                  <a:pt x="145697" y="3073552"/>
                </a:cubicBezTo>
                <a:cubicBezTo>
                  <a:pt x="142587" y="3066386"/>
                  <a:pt x="142053" y="3061216"/>
                  <a:pt x="145398" y="3054172"/>
                </a:cubicBezTo>
                <a:cubicBezTo>
                  <a:pt x="130256" y="3021162"/>
                  <a:pt x="144720" y="3034202"/>
                  <a:pt x="138898" y="3003309"/>
                </a:cubicBezTo>
                <a:cubicBezTo>
                  <a:pt x="132774" y="2976695"/>
                  <a:pt x="128800" y="2946524"/>
                  <a:pt x="114181" y="2920783"/>
                </a:cubicBezTo>
                <a:cubicBezTo>
                  <a:pt x="110039" y="2916058"/>
                  <a:pt x="108471" y="2904456"/>
                  <a:pt x="110679" y="2894872"/>
                </a:cubicBezTo>
                <a:cubicBezTo>
                  <a:pt x="111059" y="2893225"/>
                  <a:pt x="111540" y="2891698"/>
                  <a:pt x="112105" y="2890343"/>
                </a:cubicBezTo>
                <a:cubicBezTo>
                  <a:pt x="109867" y="2868089"/>
                  <a:pt x="99880" y="2786694"/>
                  <a:pt x="97261" y="2761348"/>
                </a:cubicBezTo>
                <a:cubicBezTo>
                  <a:pt x="102582" y="2759296"/>
                  <a:pt x="92979" y="2746479"/>
                  <a:pt x="96391" y="2738269"/>
                </a:cubicBezTo>
                <a:cubicBezTo>
                  <a:pt x="99385" y="2732389"/>
                  <a:pt x="97169" y="2727128"/>
                  <a:pt x="96935" y="2720986"/>
                </a:cubicBezTo>
                <a:cubicBezTo>
                  <a:pt x="99286" y="2712894"/>
                  <a:pt x="95038" y="2686502"/>
                  <a:pt x="91989" y="2679622"/>
                </a:cubicBezTo>
                <a:cubicBezTo>
                  <a:pt x="81399" y="2663179"/>
                  <a:pt x="89263" y="2625816"/>
                  <a:pt x="81148" y="2612155"/>
                </a:cubicBezTo>
                <a:cubicBezTo>
                  <a:pt x="79959" y="2607198"/>
                  <a:pt x="79477" y="2602348"/>
                  <a:pt x="79437" y="2597587"/>
                </a:cubicBezTo>
                <a:lnTo>
                  <a:pt x="80330" y="2584265"/>
                </a:lnTo>
                <a:lnTo>
                  <a:pt x="82598" y="2580478"/>
                </a:lnTo>
                <a:lnTo>
                  <a:pt x="82036" y="2572336"/>
                </a:lnTo>
                <a:cubicBezTo>
                  <a:pt x="82151" y="2571558"/>
                  <a:pt x="82268" y="2570781"/>
                  <a:pt x="82382" y="2570003"/>
                </a:cubicBezTo>
                <a:cubicBezTo>
                  <a:pt x="83051" y="2565547"/>
                  <a:pt x="83633" y="2561148"/>
                  <a:pt x="83863" y="2556795"/>
                </a:cubicBezTo>
                <a:cubicBezTo>
                  <a:pt x="72488" y="2562520"/>
                  <a:pt x="83948" y="2520705"/>
                  <a:pt x="74748" y="2532758"/>
                </a:cubicBezTo>
                <a:cubicBezTo>
                  <a:pt x="74036" y="2509832"/>
                  <a:pt x="65468" y="2527319"/>
                  <a:pt x="73635" y="2499761"/>
                </a:cubicBezTo>
                <a:cubicBezTo>
                  <a:pt x="71274" y="2470676"/>
                  <a:pt x="65249" y="2394590"/>
                  <a:pt x="60578" y="2358247"/>
                </a:cubicBezTo>
                <a:cubicBezTo>
                  <a:pt x="48098" y="2321058"/>
                  <a:pt x="51871" y="2307292"/>
                  <a:pt x="45608" y="2281700"/>
                </a:cubicBezTo>
                <a:cubicBezTo>
                  <a:pt x="42561" y="2231911"/>
                  <a:pt x="27606" y="2234675"/>
                  <a:pt x="38596" y="2212754"/>
                </a:cubicBezTo>
                <a:cubicBezTo>
                  <a:pt x="35914" y="2179358"/>
                  <a:pt x="22255" y="2208338"/>
                  <a:pt x="26682" y="2173326"/>
                </a:cubicBezTo>
                <a:cubicBezTo>
                  <a:pt x="24890" y="2172239"/>
                  <a:pt x="18217" y="2144144"/>
                  <a:pt x="16929" y="2141885"/>
                </a:cubicBezTo>
                <a:lnTo>
                  <a:pt x="8964" y="2114492"/>
                </a:lnTo>
                <a:lnTo>
                  <a:pt x="4722" y="2102024"/>
                </a:lnTo>
                <a:lnTo>
                  <a:pt x="4895" y="2098845"/>
                </a:lnTo>
                <a:lnTo>
                  <a:pt x="0" y="2078724"/>
                </a:lnTo>
                <a:lnTo>
                  <a:pt x="390" y="2078045"/>
                </a:lnTo>
                <a:cubicBezTo>
                  <a:pt x="1156" y="2076065"/>
                  <a:pt x="1510" y="2073734"/>
                  <a:pt x="1014" y="2070619"/>
                </a:cubicBezTo>
                <a:cubicBezTo>
                  <a:pt x="8491" y="2069516"/>
                  <a:pt x="3283" y="2066435"/>
                  <a:pt x="1159" y="2057342"/>
                </a:cubicBezTo>
                <a:cubicBezTo>
                  <a:pt x="12299" y="2053600"/>
                  <a:pt x="2214" y="2031320"/>
                  <a:pt x="7167" y="2021755"/>
                </a:cubicBezTo>
                <a:cubicBezTo>
                  <a:pt x="5357" y="2015157"/>
                  <a:pt x="3647" y="2008113"/>
                  <a:pt x="2116" y="2000732"/>
                </a:cubicBezTo>
                <a:lnTo>
                  <a:pt x="1347" y="1941432"/>
                </a:lnTo>
                <a:lnTo>
                  <a:pt x="10317" y="1879330"/>
                </a:lnTo>
                <a:cubicBezTo>
                  <a:pt x="10514" y="1856359"/>
                  <a:pt x="13844" y="1836468"/>
                  <a:pt x="11494" y="1817026"/>
                </a:cubicBezTo>
                <a:cubicBezTo>
                  <a:pt x="14087" y="1809129"/>
                  <a:pt x="15133" y="1801685"/>
                  <a:pt x="11255" y="1794468"/>
                </a:cubicBezTo>
                <a:cubicBezTo>
                  <a:pt x="12549" y="1773031"/>
                  <a:pt x="18087" y="1767842"/>
                  <a:pt x="13767" y="1754258"/>
                </a:cubicBezTo>
                <a:cubicBezTo>
                  <a:pt x="22727" y="1742214"/>
                  <a:pt x="19307" y="1741502"/>
                  <a:pt x="16741" y="1735842"/>
                </a:cubicBezTo>
                <a:cubicBezTo>
                  <a:pt x="16680" y="1735573"/>
                  <a:pt x="16620" y="1735303"/>
                  <a:pt x="16558" y="1735034"/>
                </a:cubicBezTo>
                <a:lnTo>
                  <a:pt x="17839" y="1733388"/>
                </a:lnTo>
                <a:lnTo>
                  <a:pt x="18432" y="1729981"/>
                </a:lnTo>
                <a:lnTo>
                  <a:pt x="18049" y="1720681"/>
                </a:lnTo>
                <a:lnTo>
                  <a:pt x="17577" y="1717183"/>
                </a:lnTo>
                <a:cubicBezTo>
                  <a:pt x="17372" y="1714774"/>
                  <a:pt x="17395" y="1713173"/>
                  <a:pt x="17585" y="1712065"/>
                </a:cubicBezTo>
                <a:lnTo>
                  <a:pt x="17691" y="1711937"/>
                </a:lnTo>
                <a:cubicBezTo>
                  <a:pt x="17627" y="1710339"/>
                  <a:pt x="17561" y="1708742"/>
                  <a:pt x="17495" y="1707144"/>
                </a:cubicBezTo>
                <a:cubicBezTo>
                  <a:pt x="16921" y="1699055"/>
                  <a:pt x="16135" y="1691182"/>
                  <a:pt x="15202" y="1683689"/>
                </a:cubicBezTo>
                <a:cubicBezTo>
                  <a:pt x="21083" y="1677353"/>
                  <a:pt x="14136" y="1649666"/>
                  <a:pt x="25222" y="1652696"/>
                </a:cubicBezTo>
                <a:cubicBezTo>
                  <a:pt x="24292" y="1642588"/>
                  <a:pt x="19689" y="1636475"/>
                  <a:pt x="26960" y="1639879"/>
                </a:cubicBezTo>
                <a:cubicBezTo>
                  <a:pt x="26863" y="1636551"/>
                  <a:pt x="27480" y="1634501"/>
                  <a:pt x="28448" y="1633033"/>
                </a:cubicBezTo>
                <a:lnTo>
                  <a:pt x="28903" y="1632608"/>
                </a:lnTo>
                <a:lnTo>
                  <a:pt x="24652" y="1592480"/>
                </a:lnTo>
                <a:lnTo>
                  <a:pt x="23913" y="1584906"/>
                </a:lnTo>
                <a:lnTo>
                  <a:pt x="22514" y="1582767"/>
                </a:lnTo>
                <a:cubicBezTo>
                  <a:pt x="21664" y="1580457"/>
                  <a:pt x="21296" y="1577147"/>
                  <a:pt x="22026" y="1571592"/>
                </a:cubicBezTo>
                <a:lnTo>
                  <a:pt x="22419" y="1570307"/>
                </a:lnTo>
                <a:lnTo>
                  <a:pt x="20346" y="1561090"/>
                </a:lnTo>
                <a:cubicBezTo>
                  <a:pt x="19389" y="1558122"/>
                  <a:pt x="18171" y="1555494"/>
                  <a:pt x="16592" y="1553366"/>
                </a:cubicBezTo>
                <a:cubicBezTo>
                  <a:pt x="25031" y="1521984"/>
                  <a:pt x="17310" y="1492373"/>
                  <a:pt x="18769" y="1458310"/>
                </a:cubicBezTo>
                <a:cubicBezTo>
                  <a:pt x="15781" y="1419813"/>
                  <a:pt x="16520" y="1400570"/>
                  <a:pt x="14180" y="1378298"/>
                </a:cubicBezTo>
                <a:cubicBezTo>
                  <a:pt x="14048" y="1374627"/>
                  <a:pt x="12975" y="1344874"/>
                  <a:pt x="17655" y="1350990"/>
                </a:cubicBezTo>
                <a:cubicBezTo>
                  <a:pt x="16842" y="1317827"/>
                  <a:pt x="20548" y="1269305"/>
                  <a:pt x="19640" y="1235237"/>
                </a:cubicBezTo>
                <a:cubicBezTo>
                  <a:pt x="30758" y="1213340"/>
                  <a:pt x="10125" y="1192318"/>
                  <a:pt x="12205" y="1169607"/>
                </a:cubicBezTo>
                <a:cubicBezTo>
                  <a:pt x="1970" y="1175819"/>
                  <a:pt x="17947" y="1119010"/>
                  <a:pt x="6396" y="1117768"/>
                </a:cubicBezTo>
                <a:lnTo>
                  <a:pt x="13079" y="1093182"/>
                </a:lnTo>
                <a:lnTo>
                  <a:pt x="15536" y="1080768"/>
                </a:lnTo>
                <a:cubicBezTo>
                  <a:pt x="16069" y="1076118"/>
                  <a:pt x="16192" y="1071115"/>
                  <a:pt x="15653" y="1065586"/>
                </a:cubicBezTo>
                <a:cubicBezTo>
                  <a:pt x="11077" y="1051984"/>
                  <a:pt x="16686" y="1030805"/>
                  <a:pt x="16347" y="1011649"/>
                </a:cubicBezTo>
                <a:lnTo>
                  <a:pt x="14930" y="1002853"/>
                </a:lnTo>
                <a:lnTo>
                  <a:pt x="17293" y="974141"/>
                </a:lnTo>
                <a:cubicBezTo>
                  <a:pt x="17406" y="958638"/>
                  <a:pt x="17518" y="943134"/>
                  <a:pt x="17632" y="927631"/>
                </a:cubicBezTo>
                <a:cubicBezTo>
                  <a:pt x="17528" y="920062"/>
                  <a:pt x="14238" y="910045"/>
                  <a:pt x="18234" y="910937"/>
                </a:cubicBezTo>
                <a:lnTo>
                  <a:pt x="16849" y="902435"/>
                </a:lnTo>
                <a:cubicBezTo>
                  <a:pt x="17539" y="899277"/>
                  <a:pt x="21627" y="895711"/>
                  <a:pt x="22373" y="891990"/>
                </a:cubicBezTo>
                <a:lnTo>
                  <a:pt x="21325" y="880111"/>
                </a:lnTo>
                <a:cubicBezTo>
                  <a:pt x="21945" y="870527"/>
                  <a:pt x="25240" y="842878"/>
                  <a:pt x="26093" y="834489"/>
                </a:cubicBezTo>
                <a:cubicBezTo>
                  <a:pt x="26209" y="832918"/>
                  <a:pt x="26326" y="831346"/>
                  <a:pt x="26443" y="829775"/>
                </a:cubicBezTo>
                <a:lnTo>
                  <a:pt x="30281" y="819512"/>
                </a:lnTo>
                <a:cubicBezTo>
                  <a:pt x="33185" y="812044"/>
                  <a:pt x="35140" y="806167"/>
                  <a:pt x="33565" y="799644"/>
                </a:cubicBezTo>
                <a:cubicBezTo>
                  <a:pt x="37315" y="788526"/>
                  <a:pt x="47825" y="780759"/>
                  <a:pt x="45021" y="764665"/>
                </a:cubicBezTo>
                <a:cubicBezTo>
                  <a:pt x="49783" y="769550"/>
                  <a:pt x="45598" y="746793"/>
                  <a:pt x="50489" y="744105"/>
                </a:cubicBezTo>
                <a:cubicBezTo>
                  <a:pt x="54427" y="742863"/>
                  <a:pt x="54075" y="735671"/>
                  <a:pt x="55528" y="730194"/>
                </a:cubicBezTo>
                <a:cubicBezTo>
                  <a:pt x="59550" y="726290"/>
                  <a:pt x="63223" y="698730"/>
                  <a:pt x="62644" y="689135"/>
                </a:cubicBezTo>
                <a:cubicBezTo>
                  <a:pt x="58641" y="662091"/>
                  <a:pt x="74836" y="640336"/>
                  <a:pt x="72053" y="618713"/>
                </a:cubicBezTo>
                <a:cubicBezTo>
                  <a:pt x="76087" y="591435"/>
                  <a:pt x="82744" y="569420"/>
                  <a:pt x="86856" y="551780"/>
                </a:cubicBezTo>
                <a:cubicBezTo>
                  <a:pt x="88575" y="548851"/>
                  <a:pt x="95382" y="516259"/>
                  <a:pt x="96726" y="512872"/>
                </a:cubicBezTo>
                <a:cubicBezTo>
                  <a:pt x="100419" y="493504"/>
                  <a:pt x="100672" y="501219"/>
                  <a:pt x="106424" y="468465"/>
                </a:cubicBezTo>
                <a:cubicBezTo>
                  <a:pt x="112311" y="440981"/>
                  <a:pt x="114701" y="412768"/>
                  <a:pt x="120891" y="382132"/>
                </a:cubicBezTo>
                <a:cubicBezTo>
                  <a:pt x="129222" y="349601"/>
                  <a:pt x="127107" y="330343"/>
                  <a:pt x="130626" y="317540"/>
                </a:cubicBezTo>
                <a:cubicBezTo>
                  <a:pt x="140831" y="290637"/>
                  <a:pt x="132678" y="282291"/>
                  <a:pt x="131710" y="241275"/>
                </a:cubicBezTo>
                <a:cubicBezTo>
                  <a:pt x="138492" y="209754"/>
                  <a:pt x="136031" y="176028"/>
                  <a:pt x="148874" y="151981"/>
                </a:cubicBezTo>
                <a:cubicBezTo>
                  <a:pt x="147745" y="148837"/>
                  <a:pt x="147032" y="145469"/>
                  <a:pt x="146614" y="141960"/>
                </a:cubicBezTo>
                <a:lnTo>
                  <a:pt x="146157" y="131693"/>
                </a:lnTo>
                <a:lnTo>
                  <a:pt x="146726" y="130743"/>
                </a:lnTo>
                <a:cubicBezTo>
                  <a:pt x="148289" y="125949"/>
                  <a:pt x="148475" y="122528"/>
                  <a:pt x="148054" y="119721"/>
                </a:cubicBezTo>
                <a:lnTo>
                  <a:pt x="147094" y="116693"/>
                </a:lnTo>
                <a:lnTo>
                  <a:pt x="147613" y="108938"/>
                </a:lnTo>
                <a:cubicBezTo>
                  <a:pt x="147601" y="103672"/>
                  <a:pt x="147590" y="98407"/>
                  <a:pt x="147578" y="93141"/>
                </a:cubicBezTo>
                <a:lnTo>
                  <a:pt x="148563" y="90672"/>
                </a:lnTo>
                <a:lnTo>
                  <a:pt x="150053" y="67604"/>
                </a:lnTo>
                <a:lnTo>
                  <a:pt x="150543" y="67517"/>
                </a:lnTo>
                <a:cubicBezTo>
                  <a:pt x="151678" y="66796"/>
                  <a:pt x="152579" y="65272"/>
                  <a:pt x="153018" y="62023"/>
                </a:cubicBezTo>
                <a:cubicBezTo>
                  <a:pt x="159234" y="70391"/>
                  <a:pt x="155928" y="61314"/>
                  <a:pt x="156674" y="50998"/>
                </a:cubicBezTo>
                <a:cubicBezTo>
                  <a:pt x="166493" y="61692"/>
                  <a:pt x="164448" y="30350"/>
                  <a:pt x="170922" y="28434"/>
                </a:cubicBezTo>
                <a:cubicBezTo>
                  <a:pt x="171248" y="20617"/>
                  <a:pt x="171772" y="12542"/>
                  <a:pt x="172528" y="441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Novákova kniha ukazuje, že Kundera zvrácené myšlence komunismu věřil do  posledních chvil, říká Vitvar z Respektu | Plus">
            <a:extLst>
              <a:ext uri="{FF2B5EF4-FFF2-40B4-BE49-F238E27FC236}">
                <a16:creationId xmlns:a16="http://schemas.microsoft.com/office/drawing/2014/main" id="{9991B22F-94CB-91F5-8E6E-65F38B9E7D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9" r="30172" b="3"/>
          <a:stretch/>
        </p:blipFill>
        <p:spPr bwMode="auto">
          <a:xfrm>
            <a:off x="9500189" y="3429000"/>
            <a:ext cx="269181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805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bsah obrázku text, snímek obrazovky, kruh, design&#10;&#10;Popis byl vytvořen automaticky">
            <a:extLst>
              <a:ext uri="{FF2B5EF4-FFF2-40B4-BE49-F238E27FC236}">
                <a16:creationId xmlns:a16="http://schemas.microsoft.com/office/drawing/2014/main" id="{C90292FC-D29F-C29A-3E18-25F267D02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544" y="202019"/>
            <a:ext cx="8520273" cy="5680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DD7A8227-6FCE-061F-0999-0B5D067D6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297" y="6067135"/>
            <a:ext cx="9989446" cy="39089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000">
                <a:latin typeface="+mj-lt"/>
              </a:rPr>
              <a:t>Czech inventions include the word „robot“ (Karel Čapek), sugar cubes, discovery of blood types and laws of heredity as well as soft contact lenses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274524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3" name="Rectangle 7182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JOSEF LADA – Severočeská galerie výtvarného umění v Litoměřicích">
            <a:extLst>
              <a:ext uri="{FF2B5EF4-FFF2-40B4-BE49-F238E27FC236}">
                <a16:creationId xmlns:a16="http://schemas.microsoft.com/office/drawing/2014/main" id="{FC5B62F1-DA5A-3808-2A8B-F23B4DA62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7" r="9934" b="-3"/>
          <a:stretch/>
        </p:blipFill>
        <p:spPr bwMode="auto">
          <a:xfrm>
            <a:off x="321734" y="321733"/>
            <a:ext cx="3084025" cy="302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Guide to the John Lennon Wall: Street Art &amp; History 2023">
            <a:extLst>
              <a:ext uri="{FF2B5EF4-FFF2-40B4-BE49-F238E27FC236}">
                <a16:creationId xmlns:a16="http://schemas.microsoft.com/office/drawing/2014/main" id="{C7D26C8C-9A60-FB6C-3D2E-9AB1D9A37E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r="8805" b="-3"/>
          <a:stretch/>
        </p:blipFill>
        <p:spPr bwMode="auto">
          <a:xfrm>
            <a:off x="321734" y="3514854"/>
            <a:ext cx="3084025" cy="278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Poster of F. Champenois. - Alfons Mucha jako tisk anebo olejomalba">
            <a:extLst>
              <a:ext uri="{FF2B5EF4-FFF2-40B4-BE49-F238E27FC236}">
                <a16:creationId xmlns:a16="http://schemas.microsoft.com/office/drawing/2014/main" id="{0826F9A7-6229-B2E4-8171-033230B40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" r="5218" b="2"/>
          <a:stretch/>
        </p:blipFill>
        <p:spPr bwMode="auto">
          <a:xfrm>
            <a:off x="3598286" y="321733"/>
            <a:ext cx="4043250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David Černý Tour">
            <a:extLst>
              <a:ext uri="{FF2B5EF4-FFF2-40B4-BE49-F238E27FC236}">
                <a16:creationId xmlns:a16="http://schemas.microsoft.com/office/drawing/2014/main" id="{F9E52FBE-A4C7-AC0E-429D-523BF4DFA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2" r="31907" b="1"/>
          <a:stretch/>
        </p:blipFill>
        <p:spPr bwMode="auto">
          <a:xfrm>
            <a:off x="7834063" y="321733"/>
            <a:ext cx="4036201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EDŘICH SMETANA - VLTAVA">
            <a:hlinkClick r:id="" action="ppaction://media"/>
            <a:extLst>
              <a:ext uri="{FF2B5EF4-FFF2-40B4-BE49-F238E27FC236}">
                <a16:creationId xmlns:a16="http://schemas.microsoft.com/office/drawing/2014/main" id="{53E96729-C4E6-099F-B6C3-80F70216DF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20770" y="3539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4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2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EB330F-A403-5121-2EA5-8922A478E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badi Extra Light" panose="020B0204020104020204" pitchFamily="34" charset="0"/>
              </a:rPr>
              <a:t>CZECH PEOPLE</a:t>
            </a:r>
            <a:endParaRPr lang="en-GB" dirty="0">
              <a:latin typeface="Abadi Extra Light" panose="020B0204020104020204" pitchFamily="34" charset="0"/>
            </a:endParaRPr>
          </a:p>
        </p:txBody>
      </p:sp>
      <p:pic>
        <p:nvPicPr>
          <p:cNvPr id="11266" name="Picture 2" descr="PsychoLogOn - Když Češi neví, jací jsou Češi. Co o nás říkají výzkumy  stereotypů">
            <a:extLst>
              <a:ext uri="{FF2B5EF4-FFF2-40B4-BE49-F238E27FC236}">
                <a16:creationId xmlns:a16="http://schemas.microsoft.com/office/drawing/2014/main" id="{3A5ECA7C-11AD-1F9C-66DB-B6E53094E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300" y="1597828"/>
            <a:ext cx="4726968" cy="467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C99EE7B8-8233-4384-82D7-4912CA982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000" y="1597828"/>
            <a:ext cx="5648237" cy="489504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100" dirty="0">
                <a:latin typeface="+mj-lt"/>
              </a:rPr>
              <a:t>Some stereotypes include socks in sandals, hunting for bargains in shops, liking beer, being too reserved/off-hand</a:t>
            </a:r>
            <a:endParaRPr lang="cs-CZ" sz="2100" dirty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100" dirty="0" err="1">
                <a:latin typeface="+mj-lt"/>
              </a:rPr>
              <a:t>One</a:t>
            </a:r>
            <a:r>
              <a:rPr lang="cs-CZ" sz="2100" dirty="0">
                <a:latin typeface="+mj-lt"/>
              </a:rPr>
              <a:t> </a:t>
            </a:r>
            <a:r>
              <a:rPr lang="cs-CZ" sz="2100" dirty="0" err="1">
                <a:latin typeface="+mj-lt"/>
              </a:rPr>
              <a:t>of</a:t>
            </a:r>
            <a:r>
              <a:rPr lang="cs-CZ" sz="2100" dirty="0">
                <a:latin typeface="+mj-lt"/>
              </a:rPr>
              <a:t> </a:t>
            </a:r>
            <a:r>
              <a:rPr lang="cs-CZ" sz="2100" dirty="0" err="1">
                <a:latin typeface="+mj-lt"/>
              </a:rPr>
              <a:t>the</a:t>
            </a:r>
            <a:r>
              <a:rPr lang="cs-CZ" sz="2100" dirty="0">
                <a:latin typeface="+mj-lt"/>
              </a:rPr>
              <a:t> most </a:t>
            </a:r>
            <a:r>
              <a:rPr lang="cs-CZ" sz="2100" dirty="0" err="1">
                <a:latin typeface="+mj-lt"/>
              </a:rPr>
              <a:t>atheistic</a:t>
            </a:r>
            <a:r>
              <a:rPr lang="cs-CZ" sz="2100" dirty="0">
                <a:latin typeface="+mj-lt"/>
              </a:rPr>
              <a:t> </a:t>
            </a:r>
            <a:r>
              <a:rPr lang="cs-CZ" sz="2100" dirty="0" err="1">
                <a:latin typeface="+mj-lt"/>
              </a:rPr>
              <a:t>countries</a:t>
            </a:r>
            <a:r>
              <a:rPr lang="cs-CZ" sz="2100" dirty="0">
                <a:latin typeface="+mj-lt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100" dirty="0" err="1">
                <a:latin typeface="+mj-lt"/>
              </a:rPr>
              <a:t>Only</a:t>
            </a:r>
            <a:r>
              <a:rPr lang="cs-CZ" sz="2100" dirty="0">
                <a:latin typeface="+mj-lt"/>
              </a:rPr>
              <a:t> </a:t>
            </a:r>
            <a:r>
              <a:rPr lang="cs-CZ" sz="2100" dirty="0" err="1">
                <a:latin typeface="+mj-lt"/>
              </a:rPr>
              <a:t>really</a:t>
            </a:r>
            <a:r>
              <a:rPr lang="cs-CZ" sz="2100" dirty="0">
                <a:latin typeface="+mj-lt"/>
              </a:rPr>
              <a:t> </a:t>
            </a:r>
            <a:r>
              <a:rPr lang="cs-CZ" sz="2100" dirty="0" err="1">
                <a:latin typeface="+mj-lt"/>
              </a:rPr>
              <a:t>patriotic</a:t>
            </a:r>
            <a:r>
              <a:rPr lang="cs-CZ" sz="2100" dirty="0">
                <a:latin typeface="+mj-lt"/>
              </a:rPr>
              <a:t> </a:t>
            </a:r>
            <a:r>
              <a:rPr lang="cs-CZ" sz="2100" dirty="0" err="1">
                <a:latin typeface="+mj-lt"/>
              </a:rPr>
              <a:t>when</a:t>
            </a:r>
            <a:r>
              <a:rPr lang="cs-CZ" sz="2100" dirty="0">
                <a:latin typeface="+mj-lt"/>
              </a:rPr>
              <a:t> </a:t>
            </a:r>
            <a:r>
              <a:rPr lang="cs-CZ" sz="2100" dirty="0" err="1">
                <a:latin typeface="+mj-lt"/>
              </a:rPr>
              <a:t>it</a:t>
            </a:r>
            <a:r>
              <a:rPr lang="cs-CZ" sz="2100" dirty="0">
                <a:latin typeface="+mj-lt"/>
              </a:rPr>
              <a:t> </a:t>
            </a:r>
            <a:r>
              <a:rPr lang="cs-CZ" sz="2100" dirty="0" err="1">
                <a:latin typeface="+mj-lt"/>
              </a:rPr>
              <a:t>comes</a:t>
            </a:r>
            <a:r>
              <a:rPr lang="cs-CZ" sz="2100" dirty="0">
                <a:latin typeface="+mj-lt"/>
              </a:rPr>
              <a:t> to </a:t>
            </a:r>
            <a:r>
              <a:rPr lang="cs-CZ" sz="2100" dirty="0" err="1">
                <a:latin typeface="+mj-lt"/>
              </a:rPr>
              <a:t>sports</a:t>
            </a:r>
            <a:r>
              <a:rPr lang="cs-CZ" sz="2100" dirty="0">
                <a:latin typeface="+mj-lt"/>
              </a:rPr>
              <a:t> (</a:t>
            </a:r>
            <a:r>
              <a:rPr lang="cs-CZ" sz="2100" dirty="0" err="1">
                <a:latin typeface="+mj-lt"/>
              </a:rPr>
              <a:t>ice-hockey</a:t>
            </a:r>
            <a:r>
              <a:rPr lang="cs-CZ" sz="2100" dirty="0">
                <a:latin typeface="+mj-lt"/>
              </a:rPr>
              <a:t>, </a:t>
            </a:r>
            <a:r>
              <a:rPr lang="cs-CZ" sz="2100" dirty="0" err="1">
                <a:latin typeface="+mj-lt"/>
              </a:rPr>
              <a:t>football</a:t>
            </a:r>
            <a:r>
              <a:rPr lang="cs-CZ" sz="2100" dirty="0">
                <a:latin typeface="+mj-lt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100" dirty="0">
                <a:latin typeface="+mj-lt"/>
              </a:rPr>
              <a:t>Pub </a:t>
            </a:r>
            <a:r>
              <a:rPr lang="cs-CZ" sz="2100" dirty="0" err="1">
                <a:latin typeface="+mj-lt"/>
              </a:rPr>
              <a:t>culture</a:t>
            </a:r>
            <a:r>
              <a:rPr lang="cs-CZ" sz="2100" dirty="0">
                <a:latin typeface="+mj-lt"/>
              </a:rPr>
              <a:t> – not just </a:t>
            </a:r>
            <a:r>
              <a:rPr lang="cs-CZ" sz="2100" dirty="0" err="1">
                <a:latin typeface="+mj-lt"/>
              </a:rPr>
              <a:t>about</a:t>
            </a:r>
            <a:r>
              <a:rPr lang="cs-CZ" sz="2100" dirty="0">
                <a:latin typeface="+mj-lt"/>
              </a:rPr>
              <a:t> </a:t>
            </a:r>
            <a:r>
              <a:rPr lang="cs-CZ" sz="2100" dirty="0" err="1">
                <a:latin typeface="+mj-lt"/>
              </a:rPr>
              <a:t>the</a:t>
            </a:r>
            <a:r>
              <a:rPr lang="cs-CZ" sz="2100" dirty="0">
                <a:latin typeface="+mj-lt"/>
              </a:rPr>
              <a:t> </a:t>
            </a:r>
            <a:r>
              <a:rPr lang="cs-CZ" sz="2100" dirty="0" err="1">
                <a:latin typeface="+mj-lt"/>
              </a:rPr>
              <a:t>drinking</a:t>
            </a:r>
            <a:r>
              <a:rPr lang="cs-CZ" sz="2100" dirty="0">
                <a:latin typeface="+mj-lt"/>
              </a:rPr>
              <a:t>, </a:t>
            </a:r>
            <a:r>
              <a:rPr lang="cs-CZ" sz="2100" dirty="0" err="1">
                <a:latin typeface="+mj-lt"/>
              </a:rPr>
              <a:t>key</a:t>
            </a:r>
            <a:r>
              <a:rPr lang="cs-CZ" sz="2100" dirty="0">
                <a:latin typeface="+mj-lt"/>
              </a:rPr>
              <a:t> role in </a:t>
            </a:r>
            <a:r>
              <a:rPr lang="cs-CZ" sz="2100" dirty="0" err="1">
                <a:latin typeface="+mj-lt"/>
              </a:rPr>
              <a:t>socialising</a:t>
            </a:r>
            <a:r>
              <a:rPr lang="cs-CZ" sz="2100" dirty="0">
                <a:latin typeface="+mj-lt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100" dirty="0">
                <a:latin typeface="+mj-lt"/>
              </a:rPr>
              <a:t>Food </a:t>
            </a:r>
            <a:r>
              <a:rPr lang="cs-CZ" sz="2100" dirty="0" err="1">
                <a:latin typeface="+mj-lt"/>
              </a:rPr>
              <a:t>is</a:t>
            </a:r>
            <a:r>
              <a:rPr lang="cs-CZ" sz="2100" dirty="0">
                <a:latin typeface="+mj-lt"/>
              </a:rPr>
              <a:t> </a:t>
            </a:r>
            <a:r>
              <a:rPr lang="cs-CZ" sz="2100" dirty="0" err="1">
                <a:latin typeface="+mj-lt"/>
              </a:rPr>
              <a:t>also</a:t>
            </a:r>
            <a:r>
              <a:rPr lang="cs-CZ" sz="2100" dirty="0">
                <a:latin typeface="+mj-lt"/>
              </a:rPr>
              <a:t> a </a:t>
            </a:r>
            <a:r>
              <a:rPr lang="cs-CZ" sz="2100" dirty="0" err="1">
                <a:latin typeface="+mj-lt"/>
              </a:rPr>
              <a:t>huge</a:t>
            </a:r>
            <a:r>
              <a:rPr lang="cs-CZ" sz="2100" dirty="0">
                <a:latin typeface="+mj-lt"/>
              </a:rPr>
              <a:t> part </a:t>
            </a:r>
            <a:r>
              <a:rPr lang="cs-CZ" sz="2100" dirty="0" err="1">
                <a:latin typeface="+mj-lt"/>
              </a:rPr>
              <a:t>of</a:t>
            </a:r>
            <a:r>
              <a:rPr lang="cs-CZ" sz="2100" dirty="0">
                <a:latin typeface="+mj-lt"/>
              </a:rPr>
              <a:t> </a:t>
            </a:r>
            <a:r>
              <a:rPr lang="cs-CZ" sz="2100" dirty="0" err="1">
                <a:latin typeface="+mj-lt"/>
              </a:rPr>
              <a:t>our</a:t>
            </a:r>
            <a:r>
              <a:rPr lang="cs-CZ" sz="2100" dirty="0">
                <a:latin typeface="+mj-lt"/>
              </a:rPr>
              <a:t> </a:t>
            </a:r>
            <a:r>
              <a:rPr lang="cs-CZ" sz="2100" dirty="0" err="1">
                <a:latin typeface="+mj-lt"/>
              </a:rPr>
              <a:t>culture</a:t>
            </a:r>
            <a:r>
              <a:rPr lang="cs-CZ" sz="2100" dirty="0">
                <a:latin typeface="+mj-lt"/>
              </a:rPr>
              <a:t>- </a:t>
            </a:r>
            <a:r>
              <a:rPr lang="cs-CZ" sz="2100" dirty="0" err="1">
                <a:latin typeface="+mj-lt"/>
              </a:rPr>
              <a:t>cooking</a:t>
            </a:r>
            <a:r>
              <a:rPr lang="cs-CZ" sz="2100" dirty="0">
                <a:latin typeface="+mj-lt"/>
              </a:rPr>
              <a:t>, </a:t>
            </a:r>
            <a:r>
              <a:rPr lang="cs-CZ" sz="2100" dirty="0" err="1">
                <a:latin typeface="+mj-lt"/>
              </a:rPr>
              <a:t>baking</a:t>
            </a:r>
            <a:r>
              <a:rPr lang="cs-CZ" sz="2100" dirty="0">
                <a:latin typeface="+mj-lt"/>
              </a:rPr>
              <a:t>, </a:t>
            </a:r>
            <a:r>
              <a:rPr lang="cs-CZ" sz="2100" dirty="0" err="1">
                <a:latin typeface="+mj-lt"/>
              </a:rPr>
              <a:t>lunches</a:t>
            </a:r>
            <a:r>
              <a:rPr lang="cs-CZ" sz="2100" dirty="0">
                <a:latin typeface="+mj-lt"/>
              </a:rPr>
              <a:t> are </a:t>
            </a:r>
            <a:r>
              <a:rPr lang="cs-CZ" sz="2100" dirty="0" err="1">
                <a:latin typeface="+mj-lt"/>
              </a:rPr>
              <a:t>tretaed</a:t>
            </a:r>
            <a:r>
              <a:rPr lang="cs-CZ" sz="2100" dirty="0">
                <a:latin typeface="+mj-lt"/>
              </a:rPr>
              <a:t> as </a:t>
            </a:r>
            <a:r>
              <a:rPr lang="cs-CZ" sz="2100" dirty="0" err="1">
                <a:latin typeface="+mj-lt"/>
              </a:rPr>
              <a:t>social</a:t>
            </a:r>
            <a:r>
              <a:rPr lang="cs-CZ" sz="2100" dirty="0">
                <a:latin typeface="+mj-lt"/>
              </a:rPr>
              <a:t> </a:t>
            </a:r>
            <a:r>
              <a:rPr lang="cs-CZ" sz="2100" dirty="0" err="1">
                <a:latin typeface="+mj-lt"/>
              </a:rPr>
              <a:t>events</a:t>
            </a:r>
            <a:endParaRPr lang="cs-CZ" sz="2100" dirty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100" dirty="0" err="1">
                <a:latin typeface="+mj-lt"/>
              </a:rPr>
              <a:t>Connection</a:t>
            </a:r>
            <a:r>
              <a:rPr lang="cs-CZ" sz="2100" dirty="0">
                <a:latin typeface="+mj-lt"/>
              </a:rPr>
              <a:t> </a:t>
            </a:r>
            <a:r>
              <a:rPr lang="cs-CZ" sz="2100" dirty="0" err="1">
                <a:latin typeface="+mj-lt"/>
              </a:rPr>
              <a:t>with</a:t>
            </a:r>
            <a:r>
              <a:rPr lang="cs-CZ" sz="2100" dirty="0">
                <a:latin typeface="+mj-lt"/>
              </a:rPr>
              <a:t> </a:t>
            </a:r>
            <a:r>
              <a:rPr lang="cs-CZ" sz="2100" dirty="0" err="1">
                <a:latin typeface="+mj-lt"/>
              </a:rPr>
              <a:t>nature</a:t>
            </a:r>
            <a:r>
              <a:rPr lang="cs-CZ" sz="2100" dirty="0">
                <a:latin typeface="+mj-lt"/>
              </a:rPr>
              <a:t>- </a:t>
            </a:r>
            <a:r>
              <a:rPr lang="cs-CZ" sz="2100" dirty="0" err="1">
                <a:latin typeface="+mj-lt"/>
              </a:rPr>
              <a:t>hiking</a:t>
            </a:r>
            <a:r>
              <a:rPr lang="cs-CZ" sz="2100" dirty="0">
                <a:latin typeface="+mj-lt"/>
              </a:rPr>
              <a:t>, camping, „chaty“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100" dirty="0" err="1">
                <a:latin typeface="+mj-lt"/>
              </a:rPr>
              <a:t>Canoeing</a:t>
            </a:r>
            <a:r>
              <a:rPr lang="cs-CZ" sz="2100" dirty="0">
                <a:latin typeface="+mj-lt"/>
              </a:rPr>
              <a:t> </a:t>
            </a:r>
            <a:r>
              <a:rPr lang="cs-CZ" sz="2100" dirty="0" err="1">
                <a:latin typeface="+mj-lt"/>
              </a:rPr>
              <a:t>trips</a:t>
            </a:r>
            <a:r>
              <a:rPr lang="cs-CZ" sz="2100" dirty="0">
                <a:latin typeface="+mj-lt"/>
              </a:rPr>
              <a:t> in </a:t>
            </a:r>
            <a:r>
              <a:rPr lang="cs-CZ" sz="2100" dirty="0" err="1">
                <a:latin typeface="+mj-lt"/>
              </a:rPr>
              <a:t>the</a:t>
            </a:r>
            <a:r>
              <a:rPr lang="cs-CZ" sz="2100" dirty="0">
                <a:latin typeface="+mj-lt"/>
              </a:rPr>
              <a:t> </a:t>
            </a:r>
            <a:r>
              <a:rPr lang="cs-CZ" sz="2100" dirty="0" err="1">
                <a:latin typeface="+mj-lt"/>
              </a:rPr>
              <a:t>summer</a:t>
            </a:r>
            <a:r>
              <a:rPr lang="cs-CZ" sz="2100" dirty="0">
                <a:latin typeface="+mj-lt"/>
              </a:rPr>
              <a:t>, </a:t>
            </a:r>
            <a:r>
              <a:rPr lang="cs-CZ" sz="2100" dirty="0" err="1">
                <a:latin typeface="+mj-lt"/>
              </a:rPr>
              <a:t>skiing</a:t>
            </a:r>
            <a:r>
              <a:rPr lang="cs-CZ" sz="2100" dirty="0">
                <a:latin typeface="+mj-lt"/>
              </a:rPr>
              <a:t> in </a:t>
            </a:r>
            <a:r>
              <a:rPr lang="cs-CZ" sz="2100" dirty="0" err="1">
                <a:latin typeface="+mj-lt"/>
              </a:rPr>
              <a:t>winter</a:t>
            </a:r>
            <a:endParaRPr lang="cs-CZ" sz="2100" dirty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9372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2EE5218-D662-ACCA-CC43-DEB1C0DC5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8" y="652804"/>
            <a:ext cx="4784796" cy="1330840"/>
          </a:xfrm>
        </p:spPr>
        <p:txBody>
          <a:bodyPr>
            <a:normAutofit/>
          </a:bodyPr>
          <a:lstStyle/>
          <a:p>
            <a:r>
              <a:rPr lang="cs-CZ" dirty="0">
                <a:latin typeface="Abadi Extra Light" panose="020B0204020104020204" pitchFamily="34" charset="0"/>
              </a:rPr>
              <a:t>CZECH LANGUAGE</a:t>
            </a:r>
            <a:endParaRPr lang="en-GB" dirty="0">
              <a:latin typeface="Abadi Extra Light" panose="020B0204020104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AEB66E-92AB-B275-1A66-978F35BFF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56" y="1757218"/>
            <a:ext cx="4706438" cy="43657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Western Slavic </a:t>
            </a:r>
            <a:r>
              <a:rPr lang="cs-CZ" sz="2000" dirty="0" err="1">
                <a:latin typeface="+mj-lt"/>
              </a:rPr>
              <a:t>language</a:t>
            </a:r>
            <a:r>
              <a:rPr lang="cs-CZ" sz="2000" dirty="0">
                <a:latin typeface="+mj-lt"/>
              </a:rPr>
              <a:t>, a lot </a:t>
            </a:r>
            <a:r>
              <a:rPr lang="cs-CZ" sz="2000" dirty="0" err="1">
                <a:latin typeface="+mj-lt"/>
              </a:rPr>
              <a:t>of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tricky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letters</a:t>
            </a:r>
            <a:r>
              <a:rPr lang="cs-CZ" sz="2000" dirty="0">
                <a:latin typeface="+mj-lt"/>
              </a:rPr>
              <a:t> (</a:t>
            </a:r>
            <a:r>
              <a:rPr lang="cs-CZ" sz="2000" dirty="0" err="1">
                <a:latin typeface="+mj-lt"/>
              </a:rPr>
              <a:t>including</a:t>
            </a:r>
            <a:r>
              <a:rPr lang="cs-CZ" sz="2000" dirty="0">
                <a:latin typeface="+mj-lt"/>
              </a:rPr>
              <a:t> Ř)</a:t>
            </a:r>
          </a:p>
          <a:p>
            <a:pPr marL="0" indent="0">
              <a:buNone/>
            </a:pPr>
            <a:endParaRPr lang="cs-CZ" sz="2000" dirty="0">
              <a:latin typeface="+mj-lt"/>
            </a:endParaRPr>
          </a:p>
          <a:p>
            <a:pPr marL="0" indent="0">
              <a:buNone/>
            </a:pPr>
            <a:r>
              <a:rPr lang="cs-CZ" sz="2000" dirty="0">
                <a:latin typeface="+mj-lt"/>
              </a:rPr>
              <a:t>Hello: </a:t>
            </a:r>
            <a:r>
              <a:rPr lang="cs-CZ" sz="2000" b="1" dirty="0">
                <a:latin typeface="+mj-lt"/>
              </a:rPr>
              <a:t>Ahoj! </a:t>
            </a:r>
            <a:r>
              <a:rPr lang="cs-CZ" sz="2000" dirty="0">
                <a:latin typeface="+mj-lt"/>
              </a:rPr>
              <a:t>(</a:t>
            </a:r>
            <a:r>
              <a:rPr lang="cs-CZ" sz="2000" dirty="0" err="1">
                <a:latin typeface="+mj-lt"/>
              </a:rPr>
              <a:t>informal</a:t>
            </a:r>
            <a:r>
              <a:rPr lang="cs-CZ" sz="2000" dirty="0">
                <a:latin typeface="+mj-lt"/>
              </a:rPr>
              <a:t>) </a:t>
            </a:r>
            <a:r>
              <a:rPr lang="cs-CZ" sz="2000" b="1" dirty="0">
                <a:latin typeface="+mj-lt"/>
              </a:rPr>
              <a:t>Dobrý den </a:t>
            </a:r>
            <a:r>
              <a:rPr lang="cs-CZ" sz="2000" dirty="0">
                <a:latin typeface="+mj-lt"/>
              </a:rPr>
              <a:t>(</a:t>
            </a:r>
            <a:r>
              <a:rPr lang="cs-CZ" sz="2000" dirty="0" err="1">
                <a:latin typeface="+mj-lt"/>
              </a:rPr>
              <a:t>formal</a:t>
            </a:r>
            <a:r>
              <a:rPr lang="cs-CZ" sz="2000" dirty="0">
                <a:latin typeface="+mj-lt"/>
              </a:rPr>
              <a:t>)</a:t>
            </a:r>
          </a:p>
          <a:p>
            <a:pPr marL="0" indent="0">
              <a:buNone/>
            </a:pPr>
            <a:r>
              <a:rPr lang="cs-CZ" sz="2000" dirty="0" err="1">
                <a:latin typeface="+mj-lt"/>
              </a:rPr>
              <a:t>Yes</a:t>
            </a:r>
            <a:r>
              <a:rPr lang="cs-CZ" sz="2000" dirty="0">
                <a:latin typeface="+mj-lt"/>
              </a:rPr>
              <a:t>= </a:t>
            </a:r>
            <a:r>
              <a:rPr lang="cs-CZ" sz="2000" b="1" dirty="0">
                <a:latin typeface="+mj-lt"/>
              </a:rPr>
              <a:t>ano</a:t>
            </a:r>
            <a:r>
              <a:rPr lang="cs-CZ" sz="2000" dirty="0">
                <a:latin typeface="+mj-lt"/>
              </a:rPr>
              <a:t> (f) </a:t>
            </a:r>
            <a:r>
              <a:rPr lang="cs-CZ" sz="2000" b="1" dirty="0">
                <a:latin typeface="+mj-lt"/>
              </a:rPr>
              <a:t>jo</a:t>
            </a:r>
            <a:r>
              <a:rPr lang="cs-CZ" sz="2000" dirty="0">
                <a:latin typeface="+mj-lt"/>
              </a:rPr>
              <a:t> (i), No= </a:t>
            </a:r>
            <a:r>
              <a:rPr lang="cs-CZ" sz="2000" b="1" dirty="0">
                <a:latin typeface="+mj-lt"/>
              </a:rPr>
              <a:t>ne</a:t>
            </a:r>
            <a:endParaRPr lang="cs-CZ" sz="2000" dirty="0">
              <a:latin typeface="+mj-lt"/>
            </a:endParaRPr>
          </a:p>
          <a:p>
            <a:pPr marL="0" indent="0">
              <a:buNone/>
            </a:pPr>
            <a:r>
              <a:rPr lang="cs-CZ" sz="2000" dirty="0" err="1">
                <a:latin typeface="+mj-lt"/>
              </a:rPr>
              <a:t>Goodbye</a:t>
            </a:r>
            <a:r>
              <a:rPr lang="cs-CZ" sz="2000" dirty="0">
                <a:latin typeface="+mj-lt"/>
              </a:rPr>
              <a:t>: </a:t>
            </a:r>
            <a:r>
              <a:rPr lang="cs-CZ" sz="2000" b="1" dirty="0">
                <a:latin typeface="+mj-lt"/>
              </a:rPr>
              <a:t>Na shledanou! </a:t>
            </a:r>
            <a:r>
              <a:rPr lang="cs-CZ" sz="2000" dirty="0">
                <a:latin typeface="+mj-lt"/>
              </a:rPr>
              <a:t>(</a:t>
            </a:r>
            <a:r>
              <a:rPr lang="cs-CZ" sz="2000" dirty="0" err="1">
                <a:latin typeface="+mj-lt"/>
              </a:rPr>
              <a:t>formal</a:t>
            </a:r>
            <a:r>
              <a:rPr lang="cs-CZ" sz="2000" dirty="0">
                <a:latin typeface="+mj-lt"/>
              </a:rPr>
              <a:t>)</a:t>
            </a:r>
          </a:p>
          <a:p>
            <a:pPr marL="0" indent="0">
              <a:buNone/>
            </a:pPr>
            <a:r>
              <a:rPr lang="cs-CZ" sz="2000" dirty="0" err="1">
                <a:latin typeface="+mj-lt"/>
              </a:rPr>
              <a:t>Thank</a:t>
            </a:r>
            <a:r>
              <a:rPr lang="cs-CZ" sz="2000" dirty="0">
                <a:latin typeface="+mj-lt"/>
              </a:rPr>
              <a:t> you: </a:t>
            </a:r>
            <a:r>
              <a:rPr lang="cs-CZ" sz="2000" b="1" dirty="0">
                <a:latin typeface="+mj-lt"/>
              </a:rPr>
              <a:t>Děkuji</a:t>
            </a:r>
            <a:r>
              <a:rPr lang="cs-CZ" sz="2000" dirty="0">
                <a:latin typeface="+mj-lt"/>
              </a:rPr>
              <a:t>, </a:t>
            </a:r>
            <a:r>
              <a:rPr lang="cs-CZ" sz="2000" b="1" dirty="0">
                <a:latin typeface="+mj-lt"/>
              </a:rPr>
              <a:t>díky</a:t>
            </a:r>
          </a:p>
          <a:p>
            <a:pPr marL="0" indent="0">
              <a:buNone/>
            </a:pPr>
            <a:r>
              <a:rPr lang="cs-CZ" sz="2000" dirty="0" err="1">
                <a:latin typeface="+mj-lt"/>
              </a:rPr>
              <a:t>Please</a:t>
            </a:r>
            <a:r>
              <a:rPr lang="cs-CZ" sz="2000" dirty="0">
                <a:latin typeface="+mj-lt"/>
              </a:rPr>
              <a:t>: </a:t>
            </a:r>
            <a:r>
              <a:rPr lang="cs-CZ" sz="2000" b="1" dirty="0">
                <a:latin typeface="+mj-lt"/>
              </a:rPr>
              <a:t>Prosím</a:t>
            </a:r>
            <a:endParaRPr lang="cs-CZ" sz="2000" dirty="0">
              <a:latin typeface="+mj-lt"/>
            </a:endParaRPr>
          </a:p>
          <a:p>
            <a:pPr marL="0" indent="0">
              <a:buNone/>
            </a:pPr>
            <a:r>
              <a:rPr lang="cs-CZ" sz="2000" dirty="0" err="1">
                <a:latin typeface="+mj-lt"/>
              </a:rPr>
              <a:t>How</a:t>
            </a:r>
            <a:r>
              <a:rPr lang="cs-CZ" sz="2000" dirty="0">
                <a:latin typeface="+mj-lt"/>
              </a:rPr>
              <a:t> Are you? </a:t>
            </a:r>
            <a:r>
              <a:rPr lang="cs-CZ" sz="2000" b="1" dirty="0">
                <a:latin typeface="+mj-lt"/>
              </a:rPr>
              <a:t>Jak se máš?</a:t>
            </a:r>
            <a:endParaRPr lang="cs-CZ" sz="2000" dirty="0">
              <a:latin typeface="+mj-lt"/>
            </a:endParaRPr>
          </a:p>
          <a:p>
            <a:pPr marL="0" indent="0">
              <a:buNone/>
            </a:pPr>
            <a:r>
              <a:rPr lang="cs-CZ" sz="2000" dirty="0" err="1">
                <a:latin typeface="+mj-lt"/>
              </a:rPr>
              <a:t>Excuse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me</a:t>
            </a:r>
            <a:r>
              <a:rPr lang="cs-CZ" sz="2000" dirty="0">
                <a:latin typeface="+mj-lt"/>
              </a:rPr>
              <a:t>: </a:t>
            </a:r>
            <a:r>
              <a:rPr lang="cs-CZ" sz="2000" b="1" dirty="0">
                <a:latin typeface="+mj-lt"/>
              </a:rPr>
              <a:t>Promiňte</a:t>
            </a:r>
            <a:endParaRPr lang="en-GB" sz="2000" dirty="0">
              <a:latin typeface="+mj-lt"/>
            </a:endParaRPr>
          </a:p>
        </p:txBody>
      </p:sp>
      <p:pic>
        <p:nvPicPr>
          <p:cNvPr id="2050" name="Picture 2" descr="Premium Photo | Speech bubble with czechia national flag">
            <a:extLst>
              <a:ext uri="{FF2B5EF4-FFF2-40B4-BE49-F238E27FC236}">
                <a16:creationId xmlns:a16="http://schemas.microsoft.com/office/drawing/2014/main" id="{9ABAC81C-19B6-26E9-C80F-2AE26383C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1994" y="1536066"/>
            <a:ext cx="4737650" cy="315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1A93562-7073-4096-BC40-94EE4395E865}"/>
              </a:ext>
            </a:extLst>
          </p:cNvPr>
          <p:cNvSpPr txBox="1"/>
          <p:nvPr/>
        </p:nvSpPr>
        <p:spPr>
          <a:xfrm>
            <a:off x="6452170" y="4664305"/>
            <a:ext cx="548639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i="1" dirty="0">
                <a:latin typeface="+mj-lt"/>
              </a:rPr>
              <a:t>„</a:t>
            </a:r>
            <a:r>
              <a:rPr lang="en-GB" sz="2400" i="1" dirty="0" err="1">
                <a:latin typeface="+mj-lt"/>
              </a:rPr>
              <a:t>Tři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 err="1">
                <a:latin typeface="+mj-lt"/>
              </a:rPr>
              <a:t>sta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 err="1">
                <a:latin typeface="+mj-lt"/>
              </a:rPr>
              <a:t>třicet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 err="1">
                <a:latin typeface="+mj-lt"/>
              </a:rPr>
              <a:t>tři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 err="1">
                <a:latin typeface="+mj-lt"/>
              </a:rPr>
              <a:t>stříbrných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 err="1">
                <a:latin typeface="+mj-lt"/>
              </a:rPr>
              <a:t>stříkaček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 err="1">
                <a:latin typeface="+mj-lt"/>
              </a:rPr>
              <a:t>stříkalo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 err="1">
                <a:latin typeface="+mj-lt"/>
              </a:rPr>
              <a:t>přes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 err="1">
                <a:latin typeface="+mj-lt"/>
              </a:rPr>
              <a:t>tři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 err="1">
                <a:latin typeface="+mj-lt"/>
              </a:rPr>
              <a:t>sta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 err="1">
                <a:latin typeface="+mj-lt"/>
              </a:rPr>
              <a:t>třicet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 err="1">
                <a:latin typeface="+mj-lt"/>
              </a:rPr>
              <a:t>tři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 err="1">
                <a:latin typeface="+mj-lt"/>
              </a:rPr>
              <a:t>stříbrných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 err="1">
                <a:latin typeface="+mj-lt"/>
              </a:rPr>
              <a:t>střech</a:t>
            </a:r>
            <a:r>
              <a:rPr lang="en-GB" sz="2400" i="1" dirty="0">
                <a:latin typeface="+mj-lt"/>
              </a:rPr>
              <a:t>.</a:t>
            </a:r>
            <a:r>
              <a:rPr lang="cs-CZ" sz="2400" i="1" dirty="0">
                <a:latin typeface="+mj-lt"/>
              </a:rPr>
              <a:t>“</a:t>
            </a:r>
            <a:endParaRPr lang="en-GB" sz="2400" i="1" dirty="0">
              <a:latin typeface="+mj-lt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0756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1" name="Rectangle 10250">
            <a:extLst>
              <a:ext uri="{FF2B5EF4-FFF2-40B4-BE49-F238E27FC236}">
                <a16:creationId xmlns:a16="http://schemas.microsoft.com/office/drawing/2014/main" id="{E698F7DB-50DA-4359-AB57-E3DA492A00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3" name="Rectangle 10252">
            <a:extLst>
              <a:ext uri="{FF2B5EF4-FFF2-40B4-BE49-F238E27FC236}">
                <a16:creationId xmlns:a16="http://schemas.microsoft.com/office/drawing/2014/main" id="{640B2599-8958-480A-B5BB-A76A74D70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AA7F3EA-5CA4-1D6B-B85A-8AEB94E0890B}"/>
              </a:ext>
            </a:extLst>
          </p:cNvPr>
          <p:cNvSpPr txBox="1">
            <a:spLocks/>
          </p:cNvSpPr>
          <p:nvPr/>
        </p:nvSpPr>
        <p:spPr>
          <a:xfrm>
            <a:off x="726071" y="646611"/>
            <a:ext cx="6650303" cy="1330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tx1"/>
                </a:solidFill>
                <a:latin typeface="Abadi Extra Light" panose="020B0204020104020204" pitchFamily="34" charset="0"/>
              </a:rPr>
              <a:t>TRANSPORTATION IN CZECH REPUBLIC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4EA961-D57C-782D-A639-489C2ABB5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04" y="2522306"/>
            <a:ext cx="7688463" cy="488087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Trains-</a:t>
            </a:r>
            <a:r>
              <a:rPr lang="en-US" sz="2000" dirty="0">
                <a:latin typeface="+mj-lt"/>
              </a:rPr>
              <a:t> from </a:t>
            </a:r>
            <a:r>
              <a:rPr lang="en-US" sz="2000" dirty="0" err="1">
                <a:latin typeface="+mj-lt"/>
              </a:rPr>
              <a:t>Masarykovo</a:t>
            </a:r>
            <a:r>
              <a:rPr lang="en-US" sz="2000" dirty="0">
                <a:latin typeface="+mj-lt"/>
              </a:rPr>
              <a:t> or Main Station („</a:t>
            </a:r>
            <a:r>
              <a:rPr lang="en-US" sz="2000" dirty="0" err="1">
                <a:latin typeface="+mj-lt"/>
              </a:rPr>
              <a:t>Hlavní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nádraží</a:t>
            </a:r>
            <a:r>
              <a:rPr lang="en-US" sz="2000" dirty="0">
                <a:latin typeface="+mj-lt"/>
              </a:rPr>
              <a:t>“</a:t>
            </a:r>
            <a:r>
              <a:rPr lang="cs-CZ" sz="2000" dirty="0">
                <a:latin typeface="+mj-lt"/>
              </a:rPr>
              <a:t>, C line</a:t>
            </a:r>
            <a:r>
              <a:rPr lang="en-US" sz="2000" dirty="0">
                <a:latin typeface="+mj-lt"/>
              </a:rPr>
              <a:t>) – relatively comfortable</a:t>
            </a:r>
            <a:r>
              <a:rPr lang="cs-CZ" sz="2000" dirty="0">
                <a:latin typeface="+mj-lt"/>
              </a:rPr>
              <a:t> (</a:t>
            </a:r>
            <a:r>
              <a:rPr lang="cs-CZ" sz="2000" dirty="0" err="1">
                <a:latin typeface="+mj-lt"/>
              </a:rPr>
              <a:t>especially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the</a:t>
            </a:r>
            <a:r>
              <a:rPr lang="cs-CZ" sz="2000" dirty="0">
                <a:latin typeface="+mj-lt"/>
              </a:rPr>
              <a:t> long distance </a:t>
            </a:r>
            <a:r>
              <a:rPr lang="cs-CZ" sz="2000" dirty="0" err="1">
                <a:latin typeface="+mj-lt"/>
              </a:rPr>
              <a:t>ones</a:t>
            </a:r>
            <a:r>
              <a:rPr lang="cs-CZ" sz="2000" dirty="0">
                <a:latin typeface="+mj-lt"/>
              </a:rPr>
              <a:t>)</a:t>
            </a:r>
            <a:r>
              <a:rPr lang="en-US" sz="2000" dirty="0">
                <a:latin typeface="+mj-lt"/>
              </a:rPr>
              <a:t>, not always on time, also go to Vienna, Bratislava, </a:t>
            </a:r>
            <a:r>
              <a:rPr lang="cs-CZ" sz="2000" dirty="0" err="1">
                <a:latin typeface="+mj-lt"/>
              </a:rPr>
              <a:t>Budapest</a:t>
            </a:r>
            <a:endParaRPr lang="en-US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Coaches-</a:t>
            </a:r>
            <a:r>
              <a:rPr lang="en-US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Regio</a:t>
            </a:r>
            <a:r>
              <a:rPr lang="cs-CZ" sz="2000" dirty="0">
                <a:latin typeface="+mj-lt"/>
              </a:rPr>
              <a:t> Jet </a:t>
            </a:r>
            <a:r>
              <a:rPr lang="en-US" sz="2000" dirty="0">
                <a:latin typeface="+mj-lt"/>
              </a:rPr>
              <a:t>(way more comfortable) o</a:t>
            </a:r>
            <a:r>
              <a:rPr lang="cs-CZ" sz="2000" dirty="0">
                <a:latin typeface="+mj-lt"/>
              </a:rPr>
              <a:t>r</a:t>
            </a:r>
            <a:r>
              <a:rPr lang="en-US" sz="2000" dirty="0">
                <a:latin typeface="+mj-lt"/>
              </a:rPr>
              <a:t> Flixbus, often leave from </a:t>
            </a:r>
            <a:r>
              <a:rPr lang="en-US" sz="2000" dirty="0" err="1">
                <a:latin typeface="+mj-lt"/>
              </a:rPr>
              <a:t>Černý</a:t>
            </a:r>
            <a:r>
              <a:rPr lang="en-US" sz="2000" dirty="0">
                <a:latin typeface="+mj-lt"/>
              </a:rPr>
              <a:t> Most or </a:t>
            </a:r>
            <a:r>
              <a:rPr lang="en-US" sz="2000" dirty="0" err="1">
                <a:latin typeface="+mj-lt"/>
              </a:rPr>
              <a:t>Florenc</a:t>
            </a:r>
            <a:r>
              <a:rPr lang="en-US" sz="2000" dirty="0">
                <a:latin typeface="+mj-lt"/>
              </a:rPr>
              <a:t> (metro line B)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Best to purchase ticket online beforehand</a:t>
            </a:r>
            <a:r>
              <a:rPr lang="cs-CZ" sz="2000" dirty="0">
                <a:latin typeface="+mj-lt"/>
              </a:rPr>
              <a:t>: </a:t>
            </a:r>
            <a:r>
              <a:rPr lang="cs-CZ" sz="2000" dirty="0">
                <a:latin typeface="+mj-lt"/>
                <a:hlinkClick r:id="rId2"/>
              </a:rPr>
              <a:t>https://www.cd.cz/</a:t>
            </a:r>
            <a:r>
              <a:rPr lang="cs-CZ" sz="2000" dirty="0">
                <a:latin typeface="+mj-lt"/>
              </a:rPr>
              <a:t>, </a:t>
            </a:r>
            <a:r>
              <a:rPr lang="cs-CZ" sz="2000" dirty="0">
                <a:latin typeface="+mj-lt"/>
                <a:hlinkClick r:id="rId3"/>
              </a:rPr>
              <a:t>https://regiojet.cz/</a:t>
            </a:r>
            <a:r>
              <a:rPr lang="cs-CZ" sz="2000" dirty="0">
                <a:latin typeface="+mj-lt"/>
              </a:rPr>
              <a:t> , </a:t>
            </a:r>
            <a:r>
              <a:rPr lang="cs-CZ" sz="2000" dirty="0" err="1">
                <a:latin typeface="+mj-lt"/>
              </a:rPr>
              <a:t>don‘t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forget</a:t>
            </a:r>
            <a:r>
              <a:rPr lang="cs-CZ" sz="2000" dirty="0">
                <a:latin typeface="+mj-lt"/>
              </a:rPr>
              <a:t> to </a:t>
            </a:r>
            <a:r>
              <a:rPr lang="cs-CZ" sz="2000" dirty="0" err="1">
                <a:latin typeface="+mj-lt"/>
              </a:rPr>
              <a:t>add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the</a:t>
            </a:r>
            <a:r>
              <a:rPr lang="cs-CZ" sz="2000" dirty="0">
                <a:latin typeface="+mj-lt"/>
              </a:rPr>
              <a:t> student </a:t>
            </a:r>
            <a:r>
              <a:rPr lang="cs-CZ" sz="2000" dirty="0" err="1">
                <a:latin typeface="+mj-lt"/>
              </a:rPr>
              <a:t>discount</a:t>
            </a:r>
            <a:endParaRPr lang="en-US" sz="2000" dirty="0">
              <a:latin typeface="+mj-lt"/>
            </a:endParaRPr>
          </a:p>
          <a:p>
            <a:endParaRPr lang="en-US" sz="2000" dirty="0"/>
          </a:p>
        </p:txBody>
      </p:sp>
      <p:pic>
        <p:nvPicPr>
          <p:cNvPr id="10244" name="Picture 4" descr="České dráhy nakoupí až 182 moderních vozů | e15.cz">
            <a:extLst>
              <a:ext uri="{FF2B5EF4-FFF2-40B4-BE49-F238E27FC236}">
                <a16:creationId xmlns:a16="http://schemas.microsoft.com/office/drawing/2014/main" id="{4C0690BB-22F9-CA77-F097-5638424D4C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1"/>
          <a:stretch/>
        </p:blipFill>
        <p:spPr bwMode="auto">
          <a:xfrm>
            <a:off x="8751067" y="10"/>
            <a:ext cx="3440934" cy="2285990"/>
          </a:xfrm>
          <a:custGeom>
            <a:avLst/>
            <a:gdLst/>
            <a:ahLst/>
            <a:cxnLst/>
            <a:rect l="l" t="t" r="r" b="b"/>
            <a:pathLst>
              <a:path w="3440934" h="2286000">
                <a:moveTo>
                  <a:pt x="172481" y="2232285"/>
                </a:moveTo>
                <a:lnTo>
                  <a:pt x="172531" y="2232737"/>
                </a:lnTo>
                <a:lnTo>
                  <a:pt x="172407" y="2233032"/>
                </a:lnTo>
                <a:cubicBezTo>
                  <a:pt x="172452" y="2232834"/>
                  <a:pt x="172808" y="2231800"/>
                  <a:pt x="172481" y="2232285"/>
                </a:cubicBezTo>
                <a:close/>
                <a:moveTo>
                  <a:pt x="18615" y="0"/>
                </a:moveTo>
                <a:lnTo>
                  <a:pt x="3440934" y="0"/>
                </a:lnTo>
                <a:lnTo>
                  <a:pt x="3440934" y="2286000"/>
                </a:lnTo>
                <a:lnTo>
                  <a:pt x="178765" y="2286000"/>
                </a:lnTo>
                <a:lnTo>
                  <a:pt x="174444" y="2250010"/>
                </a:lnTo>
                <a:lnTo>
                  <a:pt x="172531" y="2232737"/>
                </a:lnTo>
                <a:lnTo>
                  <a:pt x="174201" y="2228764"/>
                </a:lnTo>
                <a:cubicBezTo>
                  <a:pt x="177345" y="2221109"/>
                  <a:pt x="195223" y="2193427"/>
                  <a:pt x="191343" y="2186356"/>
                </a:cubicBezTo>
                <a:cubicBezTo>
                  <a:pt x="178219" y="2152642"/>
                  <a:pt x="168572" y="2171498"/>
                  <a:pt x="164067" y="2142065"/>
                </a:cubicBezTo>
                <a:cubicBezTo>
                  <a:pt x="160133" y="2108680"/>
                  <a:pt x="159859" y="2130285"/>
                  <a:pt x="146664" y="2089229"/>
                </a:cubicBezTo>
                <a:cubicBezTo>
                  <a:pt x="150478" y="2084435"/>
                  <a:pt x="154800" y="2063293"/>
                  <a:pt x="152113" y="2054485"/>
                </a:cubicBezTo>
                <a:cubicBezTo>
                  <a:pt x="150513" y="2038242"/>
                  <a:pt x="152449" y="2036605"/>
                  <a:pt x="144880" y="2020593"/>
                </a:cubicBezTo>
                <a:cubicBezTo>
                  <a:pt x="150732" y="2023165"/>
                  <a:pt x="151291" y="1972155"/>
                  <a:pt x="157720" y="1979286"/>
                </a:cubicBezTo>
                <a:cubicBezTo>
                  <a:pt x="162030" y="1968351"/>
                  <a:pt x="153186" y="1963668"/>
                  <a:pt x="156833" y="1952854"/>
                </a:cubicBezTo>
                <a:cubicBezTo>
                  <a:pt x="156957" y="1940918"/>
                  <a:pt x="151341" y="1960059"/>
                  <a:pt x="149917" y="1946946"/>
                </a:cubicBezTo>
                <a:lnTo>
                  <a:pt x="153743" y="1875565"/>
                </a:lnTo>
                <a:cubicBezTo>
                  <a:pt x="149772" y="1866223"/>
                  <a:pt x="150846" y="1858473"/>
                  <a:pt x="153507" y="1850807"/>
                </a:cubicBezTo>
                <a:cubicBezTo>
                  <a:pt x="151112" y="1828667"/>
                  <a:pt x="173586" y="1811973"/>
                  <a:pt x="173799" y="1786925"/>
                </a:cubicBezTo>
                <a:cubicBezTo>
                  <a:pt x="168188" y="1760165"/>
                  <a:pt x="157236" y="1742030"/>
                  <a:pt x="157426" y="1715265"/>
                </a:cubicBezTo>
                <a:cubicBezTo>
                  <a:pt x="147202" y="1689354"/>
                  <a:pt x="168916" y="1697216"/>
                  <a:pt x="167109" y="1674793"/>
                </a:cubicBezTo>
                <a:cubicBezTo>
                  <a:pt x="157138" y="1638671"/>
                  <a:pt x="174193" y="1675326"/>
                  <a:pt x="168434" y="1619050"/>
                </a:cubicBezTo>
                <a:cubicBezTo>
                  <a:pt x="166922" y="1615926"/>
                  <a:pt x="156527" y="1609033"/>
                  <a:pt x="158412" y="1609679"/>
                </a:cubicBezTo>
                <a:cubicBezTo>
                  <a:pt x="157079" y="1597353"/>
                  <a:pt x="177090" y="1561235"/>
                  <a:pt x="173964" y="1543700"/>
                </a:cubicBezTo>
                <a:cubicBezTo>
                  <a:pt x="177333" y="1508983"/>
                  <a:pt x="167634" y="1492719"/>
                  <a:pt x="167811" y="1467670"/>
                </a:cubicBezTo>
                <a:cubicBezTo>
                  <a:pt x="172477" y="1438484"/>
                  <a:pt x="177359" y="1421247"/>
                  <a:pt x="188428" y="1369969"/>
                </a:cubicBezTo>
                <a:lnTo>
                  <a:pt x="217496" y="1196801"/>
                </a:lnTo>
                <a:cubicBezTo>
                  <a:pt x="245293" y="1130831"/>
                  <a:pt x="218387" y="1051919"/>
                  <a:pt x="216976" y="1013447"/>
                </a:cubicBezTo>
                <a:cubicBezTo>
                  <a:pt x="205168" y="998657"/>
                  <a:pt x="215132" y="984657"/>
                  <a:pt x="209028" y="965967"/>
                </a:cubicBezTo>
                <a:cubicBezTo>
                  <a:pt x="202413" y="923668"/>
                  <a:pt x="186505" y="882644"/>
                  <a:pt x="188665" y="826635"/>
                </a:cubicBezTo>
                <a:cubicBezTo>
                  <a:pt x="154241" y="805031"/>
                  <a:pt x="166790" y="738356"/>
                  <a:pt x="143158" y="687408"/>
                </a:cubicBezTo>
                <a:cubicBezTo>
                  <a:pt x="136288" y="657129"/>
                  <a:pt x="147156" y="607330"/>
                  <a:pt x="128870" y="598473"/>
                </a:cubicBezTo>
                <a:cubicBezTo>
                  <a:pt x="137949" y="583359"/>
                  <a:pt x="119601" y="571975"/>
                  <a:pt x="116513" y="556793"/>
                </a:cubicBezTo>
                <a:cubicBezTo>
                  <a:pt x="121944" y="543862"/>
                  <a:pt x="115534" y="538383"/>
                  <a:pt x="113103" y="527393"/>
                </a:cubicBezTo>
                <a:cubicBezTo>
                  <a:pt x="116712" y="521931"/>
                  <a:pt x="115528" y="512540"/>
                  <a:pt x="110358" y="509836"/>
                </a:cubicBezTo>
                <a:cubicBezTo>
                  <a:pt x="99665" y="515528"/>
                  <a:pt x="101869" y="482263"/>
                  <a:pt x="93922" y="480624"/>
                </a:cubicBezTo>
                <a:cubicBezTo>
                  <a:pt x="90364" y="461815"/>
                  <a:pt x="91658" y="378414"/>
                  <a:pt x="77901" y="365726"/>
                </a:cubicBezTo>
                <a:cubicBezTo>
                  <a:pt x="68104" y="327965"/>
                  <a:pt x="82000" y="270503"/>
                  <a:pt x="79978" y="254235"/>
                </a:cubicBezTo>
                <a:cubicBezTo>
                  <a:pt x="100822" y="235742"/>
                  <a:pt x="33401" y="163109"/>
                  <a:pt x="25016" y="94011"/>
                </a:cubicBezTo>
                <a:cubicBezTo>
                  <a:pt x="26229" y="84459"/>
                  <a:pt x="25686" y="79476"/>
                  <a:pt x="20299" y="77502"/>
                </a:cubicBezTo>
                <a:cubicBezTo>
                  <a:pt x="17891" y="68655"/>
                  <a:pt x="14563" y="55480"/>
                  <a:pt x="10477" y="39898"/>
                </a:cubicBezTo>
                <a:lnTo>
                  <a:pt x="0" y="191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České dráhy vybaví 453 lokomotiv evropským zabezpečovacím systémem -  iDNES.cz">
            <a:extLst>
              <a:ext uri="{FF2B5EF4-FFF2-40B4-BE49-F238E27FC236}">
                <a16:creationId xmlns:a16="http://schemas.microsoft.com/office/drawing/2014/main" id="{776DF3E4-89A0-DBD8-40CD-D9C4FB258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 r="1773"/>
          <a:stretch/>
        </p:blipFill>
        <p:spPr bwMode="auto">
          <a:xfrm>
            <a:off x="8695498" y="2286000"/>
            <a:ext cx="3496503" cy="2286000"/>
          </a:xfrm>
          <a:custGeom>
            <a:avLst/>
            <a:gdLst/>
            <a:ahLst/>
            <a:cxnLst/>
            <a:rect l="l" t="t" r="r" b="b"/>
            <a:pathLst>
              <a:path w="3496503" h="2286000">
                <a:moveTo>
                  <a:pt x="234334" y="0"/>
                </a:moveTo>
                <a:lnTo>
                  <a:pt x="3496503" y="0"/>
                </a:lnTo>
                <a:lnTo>
                  <a:pt x="3496503" y="2286000"/>
                </a:lnTo>
                <a:lnTo>
                  <a:pt x="3613" y="2286000"/>
                </a:lnTo>
                <a:lnTo>
                  <a:pt x="4396" y="2270265"/>
                </a:lnTo>
                <a:cubicBezTo>
                  <a:pt x="4106" y="2264862"/>
                  <a:pt x="2924" y="2261078"/>
                  <a:pt x="0" y="2260767"/>
                </a:cubicBezTo>
                <a:lnTo>
                  <a:pt x="6766" y="2236182"/>
                </a:lnTo>
                <a:lnTo>
                  <a:pt x="20683" y="2223768"/>
                </a:lnTo>
                <a:cubicBezTo>
                  <a:pt x="21224" y="2219117"/>
                  <a:pt x="9918" y="2214114"/>
                  <a:pt x="9373" y="2208586"/>
                </a:cubicBezTo>
                <a:cubicBezTo>
                  <a:pt x="4738" y="2194984"/>
                  <a:pt x="10418" y="2173804"/>
                  <a:pt x="10075" y="2154649"/>
                </a:cubicBezTo>
                <a:lnTo>
                  <a:pt x="16259" y="2145853"/>
                </a:lnTo>
                <a:lnTo>
                  <a:pt x="11033" y="2117141"/>
                </a:lnTo>
                <a:lnTo>
                  <a:pt x="11986" y="2053936"/>
                </a:lnTo>
                <a:lnTo>
                  <a:pt x="10583" y="2045434"/>
                </a:lnTo>
                <a:cubicBezTo>
                  <a:pt x="11282" y="2042276"/>
                  <a:pt x="181" y="2038711"/>
                  <a:pt x="937" y="2034990"/>
                </a:cubicBezTo>
                <a:lnTo>
                  <a:pt x="15114" y="2023110"/>
                </a:lnTo>
                <a:cubicBezTo>
                  <a:pt x="15743" y="2013526"/>
                  <a:pt x="19078" y="1985878"/>
                  <a:pt x="19941" y="1977488"/>
                </a:cubicBezTo>
                <a:cubicBezTo>
                  <a:pt x="20060" y="1975917"/>
                  <a:pt x="20179" y="1974346"/>
                  <a:pt x="20296" y="1972774"/>
                </a:cubicBezTo>
                <a:lnTo>
                  <a:pt x="31316" y="1942643"/>
                </a:lnTo>
                <a:cubicBezTo>
                  <a:pt x="37425" y="1919203"/>
                  <a:pt x="50453" y="1862289"/>
                  <a:pt x="56947" y="1832134"/>
                </a:cubicBezTo>
                <a:cubicBezTo>
                  <a:pt x="52894" y="1805090"/>
                  <a:pt x="69291" y="1783336"/>
                  <a:pt x="66473" y="1761713"/>
                </a:cubicBezTo>
                <a:cubicBezTo>
                  <a:pt x="70558" y="1734434"/>
                  <a:pt x="77296" y="1712419"/>
                  <a:pt x="81460" y="1694779"/>
                </a:cubicBezTo>
                <a:cubicBezTo>
                  <a:pt x="83201" y="1691851"/>
                  <a:pt x="90092" y="1659258"/>
                  <a:pt x="91453" y="1655871"/>
                </a:cubicBezTo>
                <a:cubicBezTo>
                  <a:pt x="95191" y="1636504"/>
                  <a:pt x="95447" y="1644218"/>
                  <a:pt x="101271" y="1611464"/>
                </a:cubicBezTo>
                <a:cubicBezTo>
                  <a:pt x="107232" y="1583980"/>
                  <a:pt x="109653" y="1555768"/>
                  <a:pt x="115918" y="1525131"/>
                </a:cubicBezTo>
                <a:cubicBezTo>
                  <a:pt x="124353" y="1492600"/>
                  <a:pt x="122211" y="1473342"/>
                  <a:pt x="125775" y="1460539"/>
                </a:cubicBezTo>
                <a:cubicBezTo>
                  <a:pt x="136106" y="1433637"/>
                  <a:pt x="127852" y="1425291"/>
                  <a:pt x="126873" y="1384274"/>
                </a:cubicBezTo>
                <a:cubicBezTo>
                  <a:pt x="133737" y="1352753"/>
                  <a:pt x="131247" y="1319027"/>
                  <a:pt x="144248" y="1294980"/>
                </a:cubicBezTo>
                <a:cubicBezTo>
                  <a:pt x="143106" y="1291836"/>
                  <a:pt x="142383" y="1288469"/>
                  <a:pt x="141961" y="1284960"/>
                </a:cubicBezTo>
                <a:cubicBezTo>
                  <a:pt x="141807" y="1281537"/>
                  <a:pt x="141652" y="1278114"/>
                  <a:pt x="141497" y="1274692"/>
                </a:cubicBezTo>
                <a:lnTo>
                  <a:pt x="142074" y="1273742"/>
                </a:lnTo>
                <a:cubicBezTo>
                  <a:pt x="142731" y="1263061"/>
                  <a:pt x="144799" y="1221141"/>
                  <a:pt x="145443" y="1210604"/>
                </a:cubicBezTo>
                <a:lnTo>
                  <a:pt x="145939" y="1210516"/>
                </a:lnTo>
                <a:cubicBezTo>
                  <a:pt x="147057" y="1207748"/>
                  <a:pt x="148708" y="1200510"/>
                  <a:pt x="152146" y="1193997"/>
                </a:cubicBezTo>
                <a:cubicBezTo>
                  <a:pt x="155856" y="1183479"/>
                  <a:pt x="164871" y="1159395"/>
                  <a:pt x="168198" y="1147411"/>
                </a:cubicBezTo>
                <a:lnTo>
                  <a:pt x="183535" y="1125901"/>
                </a:lnTo>
                <a:lnTo>
                  <a:pt x="179302" y="1105015"/>
                </a:lnTo>
                <a:cubicBezTo>
                  <a:pt x="177427" y="1088995"/>
                  <a:pt x="183476" y="1087934"/>
                  <a:pt x="188150" y="1068360"/>
                </a:cubicBezTo>
                <a:cubicBezTo>
                  <a:pt x="185665" y="1058736"/>
                  <a:pt x="176420" y="1052359"/>
                  <a:pt x="180132" y="1046638"/>
                </a:cubicBezTo>
                <a:cubicBezTo>
                  <a:pt x="181056" y="1026408"/>
                  <a:pt x="198829" y="1009747"/>
                  <a:pt x="202718" y="987934"/>
                </a:cubicBezTo>
                <a:cubicBezTo>
                  <a:pt x="201197" y="962487"/>
                  <a:pt x="211172" y="952942"/>
                  <a:pt x="215291" y="929621"/>
                </a:cubicBezTo>
                <a:cubicBezTo>
                  <a:pt x="209930" y="906521"/>
                  <a:pt x="224528" y="915000"/>
                  <a:pt x="229290" y="903908"/>
                </a:cubicBezTo>
                <a:lnTo>
                  <a:pt x="230029" y="900578"/>
                </a:lnTo>
                <a:lnTo>
                  <a:pt x="228646" y="854063"/>
                </a:lnTo>
                <a:cubicBezTo>
                  <a:pt x="234851" y="848408"/>
                  <a:pt x="228954" y="820026"/>
                  <a:pt x="240038" y="824287"/>
                </a:cubicBezTo>
                <a:cubicBezTo>
                  <a:pt x="242249" y="809308"/>
                  <a:pt x="241673" y="775478"/>
                  <a:pt x="241912" y="764190"/>
                </a:cubicBezTo>
                <a:cubicBezTo>
                  <a:pt x="241766" y="761646"/>
                  <a:pt x="241619" y="759103"/>
                  <a:pt x="241473" y="756558"/>
                </a:cubicBezTo>
                <a:lnTo>
                  <a:pt x="240145" y="754270"/>
                </a:lnTo>
                <a:cubicBezTo>
                  <a:pt x="239378" y="751871"/>
                  <a:pt x="239144" y="748528"/>
                  <a:pt x="240106" y="743071"/>
                </a:cubicBezTo>
                <a:lnTo>
                  <a:pt x="240556" y="741834"/>
                </a:lnTo>
                <a:cubicBezTo>
                  <a:pt x="239764" y="738704"/>
                  <a:pt x="237828" y="696921"/>
                  <a:pt x="237972" y="678244"/>
                </a:cubicBezTo>
                <a:cubicBezTo>
                  <a:pt x="247782" y="647903"/>
                  <a:pt x="227131" y="663568"/>
                  <a:pt x="229993" y="629773"/>
                </a:cubicBezTo>
                <a:cubicBezTo>
                  <a:pt x="229544" y="591552"/>
                  <a:pt x="239252" y="564992"/>
                  <a:pt x="239462" y="539841"/>
                </a:cubicBezTo>
                <a:cubicBezTo>
                  <a:pt x="238623" y="528031"/>
                  <a:pt x="238173" y="441859"/>
                  <a:pt x="242683" y="448956"/>
                </a:cubicBezTo>
                <a:cubicBezTo>
                  <a:pt x="243255" y="418452"/>
                  <a:pt x="244219" y="373783"/>
                  <a:pt x="242896" y="356821"/>
                </a:cubicBezTo>
                <a:cubicBezTo>
                  <a:pt x="242719" y="353610"/>
                  <a:pt x="234923" y="350399"/>
                  <a:pt x="234747" y="347187"/>
                </a:cubicBezTo>
                <a:cubicBezTo>
                  <a:pt x="244704" y="325468"/>
                  <a:pt x="242593" y="337207"/>
                  <a:pt x="243310" y="314607"/>
                </a:cubicBezTo>
                <a:cubicBezTo>
                  <a:pt x="241669" y="297647"/>
                  <a:pt x="250872" y="309332"/>
                  <a:pt x="249229" y="292372"/>
                </a:cubicBezTo>
                <a:cubicBezTo>
                  <a:pt x="220320" y="258295"/>
                  <a:pt x="245189" y="235217"/>
                  <a:pt x="233505" y="189449"/>
                </a:cubicBezTo>
                <a:lnTo>
                  <a:pt x="232734" y="119205"/>
                </a:lnTo>
                <a:cubicBezTo>
                  <a:pt x="232883" y="113125"/>
                  <a:pt x="230979" y="106701"/>
                  <a:pt x="234365" y="102821"/>
                </a:cubicBezTo>
                <a:cubicBezTo>
                  <a:pt x="235226" y="89557"/>
                  <a:pt x="237218" y="59178"/>
                  <a:pt x="237903" y="39622"/>
                </a:cubicBezTo>
                <a:cubicBezTo>
                  <a:pt x="237508" y="29839"/>
                  <a:pt x="236214" y="16537"/>
                  <a:pt x="234680" y="288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STUDENT AGENCY | Žluté autobusy od dnešního dne pod novou značkou //REGIOJET">
            <a:extLst>
              <a:ext uri="{FF2B5EF4-FFF2-40B4-BE49-F238E27FC236}">
                <a16:creationId xmlns:a16="http://schemas.microsoft.com/office/drawing/2014/main" id="{00B9101B-000A-01EE-5B87-22A98808E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2229"/>
          <a:stretch/>
        </p:blipFill>
        <p:spPr bwMode="auto">
          <a:xfrm>
            <a:off x="8689022" y="4572000"/>
            <a:ext cx="3502979" cy="2286000"/>
          </a:xfrm>
          <a:custGeom>
            <a:avLst/>
            <a:gdLst/>
            <a:ahLst/>
            <a:cxnLst/>
            <a:rect l="l" t="t" r="r" b="b"/>
            <a:pathLst>
              <a:path w="3502979" h="2286000">
                <a:moveTo>
                  <a:pt x="10089" y="0"/>
                </a:moveTo>
                <a:lnTo>
                  <a:pt x="3502979" y="0"/>
                </a:lnTo>
                <a:lnTo>
                  <a:pt x="3502979" y="2286000"/>
                </a:lnTo>
                <a:lnTo>
                  <a:pt x="154969" y="2286000"/>
                </a:lnTo>
                <a:lnTo>
                  <a:pt x="154933" y="2285999"/>
                </a:lnTo>
                <a:cubicBezTo>
                  <a:pt x="154939" y="2285919"/>
                  <a:pt x="154948" y="2285839"/>
                  <a:pt x="154956" y="2285759"/>
                </a:cubicBezTo>
                <a:lnTo>
                  <a:pt x="157817" y="2280128"/>
                </a:lnTo>
                <a:lnTo>
                  <a:pt x="152413" y="2258335"/>
                </a:lnTo>
                <a:cubicBezTo>
                  <a:pt x="150528" y="2247599"/>
                  <a:pt x="149279" y="2236301"/>
                  <a:pt x="148708" y="2224706"/>
                </a:cubicBezTo>
                <a:cubicBezTo>
                  <a:pt x="152516" y="2222105"/>
                  <a:pt x="147106" y="2213005"/>
                  <a:pt x="146036" y="2208724"/>
                </a:cubicBezTo>
                <a:cubicBezTo>
                  <a:pt x="148522" y="2208679"/>
                  <a:pt x="149715" y="2199194"/>
                  <a:pt x="147657" y="2195828"/>
                </a:cubicBezTo>
                <a:cubicBezTo>
                  <a:pt x="138768" y="2125090"/>
                  <a:pt x="161998" y="2164893"/>
                  <a:pt x="148068" y="2122444"/>
                </a:cubicBezTo>
                <a:cubicBezTo>
                  <a:pt x="147343" y="2115342"/>
                  <a:pt x="148590" y="2110013"/>
                  <a:pt x="150648" y="2105568"/>
                </a:cubicBezTo>
                <a:lnTo>
                  <a:pt x="155787" y="2097570"/>
                </a:lnTo>
                <a:lnTo>
                  <a:pt x="153954" y="2091304"/>
                </a:lnTo>
                <a:cubicBezTo>
                  <a:pt x="153810" y="2067650"/>
                  <a:pt x="159078" y="2060678"/>
                  <a:pt x="153772" y="2046915"/>
                </a:cubicBezTo>
                <a:cubicBezTo>
                  <a:pt x="164801" y="2026580"/>
                  <a:pt x="154871" y="2033427"/>
                  <a:pt x="153183" y="2017960"/>
                </a:cubicBezTo>
                <a:cubicBezTo>
                  <a:pt x="150985" y="2005758"/>
                  <a:pt x="146752" y="2028159"/>
                  <a:pt x="146128" y="2016200"/>
                </a:cubicBezTo>
                <a:cubicBezTo>
                  <a:pt x="148976" y="2003262"/>
                  <a:pt x="140132" y="2003871"/>
                  <a:pt x="143614" y="1990415"/>
                </a:cubicBezTo>
                <a:cubicBezTo>
                  <a:pt x="150276" y="1993685"/>
                  <a:pt x="142322" y="1963865"/>
                  <a:pt x="148142" y="1962939"/>
                </a:cubicBezTo>
                <a:cubicBezTo>
                  <a:pt x="139821" y="1951510"/>
                  <a:pt x="150073" y="1945769"/>
                  <a:pt x="147508" y="1930552"/>
                </a:cubicBezTo>
                <a:cubicBezTo>
                  <a:pt x="144359" y="1923385"/>
                  <a:pt x="143818" y="1918215"/>
                  <a:pt x="147206" y="1911172"/>
                </a:cubicBezTo>
                <a:cubicBezTo>
                  <a:pt x="131877" y="1878161"/>
                  <a:pt x="146519" y="1891201"/>
                  <a:pt x="140623" y="1860308"/>
                </a:cubicBezTo>
                <a:cubicBezTo>
                  <a:pt x="134425" y="1833694"/>
                  <a:pt x="130403" y="1803523"/>
                  <a:pt x="115600" y="1777782"/>
                </a:cubicBezTo>
                <a:cubicBezTo>
                  <a:pt x="111409" y="1773057"/>
                  <a:pt x="109821" y="1761456"/>
                  <a:pt x="112056" y="1751872"/>
                </a:cubicBezTo>
                <a:cubicBezTo>
                  <a:pt x="112440" y="1750225"/>
                  <a:pt x="112926" y="1748698"/>
                  <a:pt x="113499" y="1747342"/>
                </a:cubicBezTo>
                <a:cubicBezTo>
                  <a:pt x="111234" y="1725088"/>
                  <a:pt x="101120" y="1643694"/>
                  <a:pt x="98470" y="1618347"/>
                </a:cubicBezTo>
                <a:cubicBezTo>
                  <a:pt x="103856" y="1616296"/>
                  <a:pt x="94136" y="1603478"/>
                  <a:pt x="97590" y="1595269"/>
                </a:cubicBezTo>
                <a:cubicBezTo>
                  <a:pt x="100620" y="1589389"/>
                  <a:pt x="98377" y="1584128"/>
                  <a:pt x="98140" y="1577986"/>
                </a:cubicBezTo>
                <a:cubicBezTo>
                  <a:pt x="100521" y="1569894"/>
                  <a:pt x="96220" y="1543501"/>
                  <a:pt x="93133" y="1536621"/>
                </a:cubicBezTo>
                <a:cubicBezTo>
                  <a:pt x="82411" y="1520178"/>
                  <a:pt x="90374" y="1482816"/>
                  <a:pt x="82158" y="1469154"/>
                </a:cubicBezTo>
                <a:cubicBezTo>
                  <a:pt x="80954" y="1464197"/>
                  <a:pt x="80466" y="1459348"/>
                  <a:pt x="80424" y="1454586"/>
                </a:cubicBezTo>
                <a:lnTo>
                  <a:pt x="81328" y="1441264"/>
                </a:lnTo>
                <a:lnTo>
                  <a:pt x="83625" y="1437478"/>
                </a:lnTo>
                <a:cubicBezTo>
                  <a:pt x="83435" y="1434764"/>
                  <a:pt x="83246" y="1432049"/>
                  <a:pt x="83056" y="1429335"/>
                </a:cubicBezTo>
                <a:cubicBezTo>
                  <a:pt x="83172" y="1428557"/>
                  <a:pt x="83291" y="1427781"/>
                  <a:pt x="83407" y="1427003"/>
                </a:cubicBezTo>
                <a:cubicBezTo>
                  <a:pt x="84084" y="1422546"/>
                  <a:pt x="84674" y="1418148"/>
                  <a:pt x="84906" y="1413794"/>
                </a:cubicBezTo>
                <a:cubicBezTo>
                  <a:pt x="73390" y="1419520"/>
                  <a:pt x="84992" y="1377705"/>
                  <a:pt x="75678" y="1389757"/>
                </a:cubicBezTo>
                <a:cubicBezTo>
                  <a:pt x="74957" y="1366832"/>
                  <a:pt x="66282" y="1384318"/>
                  <a:pt x="74551" y="1356760"/>
                </a:cubicBezTo>
                <a:cubicBezTo>
                  <a:pt x="72160" y="1327675"/>
                  <a:pt x="66061" y="1251589"/>
                  <a:pt x="61331" y="1215246"/>
                </a:cubicBezTo>
                <a:cubicBezTo>
                  <a:pt x="48696" y="1178057"/>
                  <a:pt x="52517" y="1164292"/>
                  <a:pt x="46176" y="1138699"/>
                </a:cubicBezTo>
                <a:cubicBezTo>
                  <a:pt x="43091" y="1088911"/>
                  <a:pt x="27949" y="1091674"/>
                  <a:pt x="39077" y="1069753"/>
                </a:cubicBezTo>
                <a:cubicBezTo>
                  <a:pt x="36360" y="1036358"/>
                  <a:pt x="22533" y="1065337"/>
                  <a:pt x="27015" y="1030325"/>
                </a:cubicBezTo>
                <a:cubicBezTo>
                  <a:pt x="25199" y="1029239"/>
                  <a:pt x="7014" y="1004953"/>
                  <a:pt x="5711" y="1002694"/>
                </a:cubicBezTo>
                <a:lnTo>
                  <a:pt x="4782" y="959024"/>
                </a:lnTo>
                <a:lnTo>
                  <a:pt x="4956" y="955844"/>
                </a:lnTo>
                <a:lnTo>
                  <a:pt x="0" y="935724"/>
                </a:lnTo>
                <a:lnTo>
                  <a:pt x="396" y="935045"/>
                </a:lnTo>
                <a:cubicBezTo>
                  <a:pt x="1170" y="933065"/>
                  <a:pt x="1530" y="930734"/>
                  <a:pt x="1027" y="927619"/>
                </a:cubicBezTo>
                <a:cubicBezTo>
                  <a:pt x="2171" y="918238"/>
                  <a:pt x="7071" y="890403"/>
                  <a:pt x="7257" y="878755"/>
                </a:cubicBezTo>
                <a:cubicBezTo>
                  <a:pt x="5425" y="872157"/>
                  <a:pt x="3693" y="865113"/>
                  <a:pt x="2142" y="857732"/>
                </a:cubicBezTo>
                <a:lnTo>
                  <a:pt x="1365" y="798432"/>
                </a:lnTo>
                <a:lnTo>
                  <a:pt x="10445" y="736329"/>
                </a:lnTo>
                <a:cubicBezTo>
                  <a:pt x="10644" y="713358"/>
                  <a:pt x="14017" y="693468"/>
                  <a:pt x="11638" y="674025"/>
                </a:cubicBezTo>
                <a:cubicBezTo>
                  <a:pt x="14263" y="666128"/>
                  <a:pt x="7702" y="658684"/>
                  <a:pt x="3774" y="651467"/>
                </a:cubicBezTo>
                <a:cubicBezTo>
                  <a:pt x="5085" y="630031"/>
                  <a:pt x="18313" y="624842"/>
                  <a:pt x="13938" y="611257"/>
                </a:cubicBezTo>
                <a:cubicBezTo>
                  <a:pt x="23010" y="599213"/>
                  <a:pt x="19548" y="598502"/>
                  <a:pt x="16950" y="592841"/>
                </a:cubicBezTo>
                <a:cubicBezTo>
                  <a:pt x="16888" y="592573"/>
                  <a:pt x="16826" y="592303"/>
                  <a:pt x="16764" y="592034"/>
                </a:cubicBezTo>
                <a:lnTo>
                  <a:pt x="18062" y="590387"/>
                </a:lnTo>
                <a:lnTo>
                  <a:pt x="18662" y="586980"/>
                </a:lnTo>
                <a:cubicBezTo>
                  <a:pt x="18533" y="583880"/>
                  <a:pt x="18403" y="580781"/>
                  <a:pt x="18274" y="577681"/>
                </a:cubicBezTo>
                <a:cubicBezTo>
                  <a:pt x="18115" y="576515"/>
                  <a:pt x="17955" y="575348"/>
                  <a:pt x="17796" y="574183"/>
                </a:cubicBezTo>
                <a:cubicBezTo>
                  <a:pt x="17589" y="571773"/>
                  <a:pt x="17612" y="570172"/>
                  <a:pt x="17805" y="569065"/>
                </a:cubicBezTo>
                <a:lnTo>
                  <a:pt x="17912" y="568936"/>
                </a:lnTo>
                <a:cubicBezTo>
                  <a:pt x="17845" y="567338"/>
                  <a:pt x="29209" y="573362"/>
                  <a:pt x="29143" y="571763"/>
                </a:cubicBezTo>
                <a:cubicBezTo>
                  <a:pt x="28562" y="563674"/>
                  <a:pt x="16337" y="548181"/>
                  <a:pt x="15392" y="540689"/>
                </a:cubicBezTo>
                <a:cubicBezTo>
                  <a:pt x="21346" y="534352"/>
                  <a:pt x="14313" y="506665"/>
                  <a:pt x="25536" y="509696"/>
                </a:cubicBezTo>
                <a:cubicBezTo>
                  <a:pt x="24595" y="499588"/>
                  <a:pt x="19934" y="493475"/>
                  <a:pt x="27295" y="496878"/>
                </a:cubicBezTo>
                <a:cubicBezTo>
                  <a:pt x="27196" y="493551"/>
                  <a:pt x="27823" y="491500"/>
                  <a:pt x="28803" y="490032"/>
                </a:cubicBezTo>
                <a:lnTo>
                  <a:pt x="29265" y="489607"/>
                </a:lnTo>
                <a:cubicBezTo>
                  <a:pt x="28500" y="481587"/>
                  <a:pt x="25372" y="452075"/>
                  <a:pt x="24211" y="441905"/>
                </a:cubicBezTo>
                <a:cubicBezTo>
                  <a:pt x="23574" y="437467"/>
                  <a:pt x="22937" y="433030"/>
                  <a:pt x="22300" y="428592"/>
                </a:cubicBezTo>
                <a:lnTo>
                  <a:pt x="22699" y="427306"/>
                </a:lnTo>
                <a:lnTo>
                  <a:pt x="28219" y="418090"/>
                </a:lnTo>
                <a:cubicBezTo>
                  <a:pt x="27250" y="415121"/>
                  <a:pt x="18397" y="412494"/>
                  <a:pt x="16799" y="410365"/>
                </a:cubicBezTo>
                <a:cubicBezTo>
                  <a:pt x="25342" y="378983"/>
                  <a:pt x="17525" y="349373"/>
                  <a:pt x="19002" y="315310"/>
                </a:cubicBezTo>
                <a:cubicBezTo>
                  <a:pt x="15978" y="276813"/>
                  <a:pt x="16726" y="257569"/>
                  <a:pt x="14356" y="235298"/>
                </a:cubicBezTo>
                <a:cubicBezTo>
                  <a:pt x="14223" y="231626"/>
                  <a:pt x="13137" y="201873"/>
                  <a:pt x="17876" y="207989"/>
                </a:cubicBezTo>
                <a:cubicBezTo>
                  <a:pt x="17051" y="174826"/>
                  <a:pt x="20805" y="126304"/>
                  <a:pt x="19885" y="92237"/>
                </a:cubicBezTo>
                <a:cubicBezTo>
                  <a:pt x="31141" y="70340"/>
                  <a:pt x="10251" y="49317"/>
                  <a:pt x="12357" y="26606"/>
                </a:cubicBezTo>
                <a:cubicBezTo>
                  <a:pt x="7176" y="29713"/>
                  <a:pt x="8629" y="17064"/>
                  <a:pt x="9916" y="34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725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50334B-9BF5-B621-E429-2BCF63C21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badi Extra Light" panose="020B0204020104020204" pitchFamily="34" charset="0"/>
              </a:rPr>
              <a:t>MAPY.CZ</a:t>
            </a:r>
            <a:endParaRPr lang="en-GB" dirty="0">
              <a:latin typeface="Abadi Extra Light" panose="020B0204020104020204" pitchFamily="34" charset="0"/>
            </a:endParaRPr>
          </a:p>
        </p:txBody>
      </p:sp>
      <p:pic>
        <p:nvPicPr>
          <p:cNvPr id="1026" name="Picture 2" descr="Mapy.cz s offline navigací: jak fungují a co umí? | Svět Androida">
            <a:extLst>
              <a:ext uri="{FF2B5EF4-FFF2-40B4-BE49-F238E27FC236}">
                <a16:creationId xmlns:a16="http://schemas.microsoft.com/office/drawing/2014/main" id="{9B7BAE13-5ABD-1091-070B-5506D138E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824" y="2170415"/>
            <a:ext cx="4023957" cy="263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1774826-F060-0E53-BE91-CFED0DF0A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05" y="2170416"/>
            <a:ext cx="6143947" cy="263874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51AFCC0-E94F-6BE1-35F1-22F7875E4339}"/>
              </a:ext>
            </a:extLst>
          </p:cNvPr>
          <p:cNvSpPr txBox="1"/>
          <p:nvPr/>
        </p:nvSpPr>
        <p:spPr>
          <a:xfrm>
            <a:off x="3048856" y="3108403"/>
            <a:ext cx="6097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cs-CZ" sz="1800" dirty="0">
              <a:latin typeface="+mj-lt"/>
            </a:endParaRPr>
          </a:p>
          <a:p>
            <a:endParaRPr lang="cs-CZ" sz="1800" dirty="0">
              <a:latin typeface="+mj-lt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A6FCD0A-F7B6-DBA2-ACAE-9EF4C7ABDD2C}"/>
              </a:ext>
            </a:extLst>
          </p:cNvPr>
          <p:cNvSpPr txBox="1"/>
          <p:nvPr/>
        </p:nvSpPr>
        <p:spPr>
          <a:xfrm>
            <a:off x="554805" y="5172449"/>
            <a:ext cx="6097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GB" sz="2000" dirty="0"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https://mapy.cz/</a:t>
            </a:r>
            <a:r>
              <a:rPr lang="cs-CZ" sz="2000" dirty="0">
                <a:latin typeface="+mj-lt"/>
              </a:rPr>
              <a:t> or </a:t>
            </a:r>
            <a:r>
              <a:rPr lang="cs-CZ" sz="2000" dirty="0" err="1">
                <a:latin typeface="+mj-lt"/>
              </a:rPr>
              <a:t>the</a:t>
            </a:r>
            <a:r>
              <a:rPr lang="cs-CZ" sz="2000" dirty="0">
                <a:latin typeface="+mj-lt"/>
              </a:rPr>
              <a:t> Mapy </a:t>
            </a:r>
            <a:r>
              <a:rPr lang="cs-CZ" sz="2000" dirty="0" err="1">
                <a:latin typeface="+mj-lt"/>
              </a:rPr>
              <a:t>App</a:t>
            </a:r>
            <a:r>
              <a:rPr lang="cs-CZ" sz="2000" dirty="0">
                <a:latin typeface="+mj-lt"/>
              </a:rPr>
              <a:t> in Google Play – </a:t>
            </a:r>
            <a:r>
              <a:rPr lang="cs-CZ" sz="2000" dirty="0" err="1">
                <a:latin typeface="+mj-lt"/>
              </a:rPr>
              <a:t>sometimes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works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better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than</a:t>
            </a:r>
            <a:r>
              <a:rPr lang="cs-CZ" sz="2000" dirty="0">
                <a:latin typeface="+mj-lt"/>
              </a:rPr>
              <a:t> Google </a:t>
            </a:r>
            <a:r>
              <a:rPr lang="cs-CZ" sz="2000" dirty="0" err="1">
                <a:latin typeface="+mj-lt"/>
              </a:rPr>
              <a:t>Maps</a:t>
            </a:r>
            <a:r>
              <a:rPr lang="cs-CZ" sz="2000" dirty="0">
                <a:latin typeface="+mj-lt"/>
              </a:rPr>
              <a:t> in CR</a:t>
            </a:r>
            <a:endParaRPr lang="en-GB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90801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7963DC7-AB12-1525-4792-1D46CA22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6656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cs-CZ" sz="5200" dirty="0">
                <a:latin typeface="Abadi Extra Light" panose="020B0204020104020204" pitchFamily="34" charset="0"/>
              </a:rPr>
              <a:t>USEFUL TIPS</a:t>
            </a:r>
            <a:endParaRPr lang="en-GB" sz="5200" dirty="0">
              <a:latin typeface="Abadi Extra Light" panose="020B0204020104020204" pitchFamily="34" charset="0"/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66E64A04-0119-A262-D251-8341618AA2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732793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7116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5D3678F-96A3-CE37-42BE-A2E6A1875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766" y="186284"/>
            <a:ext cx="4267200" cy="1351472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  <a:latin typeface="Abadi Extra Light" panose="020B0204020104020204" pitchFamily="34" charset="0"/>
              </a:rPr>
              <a:t>BASIC FACTS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1CE49C9-1D87-EF5B-0275-4F8E012FB2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15" r="23248"/>
          <a:stretch/>
        </p:blipFill>
        <p:spPr>
          <a:xfrm>
            <a:off x="-84165" y="0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E52001-A1E3-43C4-4F50-E9AC2CEE3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0366" y="1537756"/>
            <a:ext cx="4038600" cy="455481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Czech Republic since 1993 (formerly Czechoslovakia)</a:t>
            </a:r>
            <a:endParaRPr lang="cs-CZ" sz="19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10.5 </a:t>
            </a:r>
            <a:r>
              <a:rPr lang="cs-CZ" sz="1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million</a:t>
            </a:r>
            <a:r>
              <a:rPr lang="cs-CZ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cs-CZ" sz="1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inhabitants</a:t>
            </a:r>
            <a:endParaRPr lang="en-US" sz="19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Located in Central Europe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3 historical parts (Bohemia, Moravia, Silesia) and 14 regions (including Prague)</a:t>
            </a:r>
            <a:endParaRPr lang="cs-CZ" sz="19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Parliamentary</a:t>
            </a:r>
            <a:r>
              <a:rPr lang="cs-CZ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cs-CZ" sz="1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democracy</a:t>
            </a:r>
            <a:r>
              <a:rPr lang="cs-CZ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</a:t>
            </a:r>
            <a:br>
              <a:rPr lang="cs-CZ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</a:br>
            <a:r>
              <a:rPr lang="cs-CZ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president: Petr Pavel</a:t>
            </a:r>
            <a:endParaRPr lang="en-US" sz="19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Currency- Czech Crown </a:t>
            </a:r>
            <a:r>
              <a:rPr lang="cs-CZ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/>
            </a:r>
            <a:br>
              <a:rPr lang="cs-CZ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</a:b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(1 Euro= 25 </a:t>
            </a:r>
            <a:r>
              <a:rPr lang="en-US" sz="1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Kč</a:t>
            </a: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Official</a:t>
            </a:r>
            <a:r>
              <a:rPr lang="cs-CZ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Language: Czech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1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2" descr="Petr Pavel - Volba prezidenta ČR 2023">
            <a:extLst>
              <a:ext uri="{FF2B5EF4-FFF2-40B4-BE49-F238E27FC236}">
                <a16:creationId xmlns:a16="http://schemas.microsoft.com/office/drawing/2014/main" id="{65BE148E-A4E6-4607-D46A-9CE21F79B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4" r="30794"/>
          <a:stretch/>
        </p:blipFill>
        <p:spPr bwMode="auto"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216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4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ins in a map">
            <a:extLst>
              <a:ext uri="{FF2B5EF4-FFF2-40B4-BE49-F238E27FC236}">
                <a16:creationId xmlns:a16="http://schemas.microsoft.com/office/drawing/2014/main" id="{F289DF5E-96A2-1CA7-554D-F19BF86CE3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9421" r="-1" b="6288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E04AFC2D-6B0A-9345-6B72-600F0C45C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badi Extra Light" panose="020B0204020104020204" pitchFamily="34" charset="0"/>
              </a:rPr>
              <a:t>TRAVEL TIPS</a:t>
            </a:r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5192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7" name="Rectangle 4106">
            <a:extLst>
              <a:ext uri="{FF2B5EF4-FFF2-40B4-BE49-F238E27FC236}">
                <a16:creationId xmlns:a16="http://schemas.microsoft.com/office/drawing/2014/main" id="{B7B42F36-B3C1-4247-AF36-090F0134ED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FEF131A2-E574-4D95-A322-C5FF0B64E8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rgbClr val="000000"/>
                </a:solidFill>
                <a:latin typeface="Times-Roman"/>
              </a:rPr>
              <a:t>FamilyID=Office_ArchiveTorn</a:t>
            </a:r>
            <a:endParaRPr lang="en-US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87B628D1-F51D-2C0A-42AB-B441C5426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35" y="4571919"/>
            <a:ext cx="8804444" cy="1004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ČESKÝ KRUMLOV</a:t>
            </a:r>
          </a:p>
        </p:txBody>
      </p:sp>
      <p:pic>
        <p:nvPicPr>
          <p:cNvPr id="4098" name="Picture 2" descr="Český Krumlov – Tipy na výlet i dovolenou – Kudy z nudy">
            <a:extLst>
              <a:ext uri="{FF2B5EF4-FFF2-40B4-BE49-F238E27FC236}">
                <a16:creationId xmlns:a16="http://schemas.microsoft.com/office/drawing/2014/main" id="{2A8B1FBD-C35F-01B1-3E58-B5F0712F97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6" r="19924" b="-2"/>
          <a:stretch/>
        </p:blipFill>
        <p:spPr bwMode="auto">
          <a:xfrm>
            <a:off x="4038601" y="10"/>
            <a:ext cx="4079551" cy="5121732"/>
          </a:xfrm>
          <a:custGeom>
            <a:avLst/>
            <a:gdLst/>
            <a:ahLst/>
            <a:cxnLst/>
            <a:rect l="l" t="t" r="r" b="b"/>
            <a:pathLst>
              <a:path w="4079551" h="5121742">
                <a:moveTo>
                  <a:pt x="0" y="0"/>
                </a:moveTo>
                <a:lnTo>
                  <a:pt x="1995194" y="0"/>
                </a:lnTo>
                <a:lnTo>
                  <a:pt x="2066032" y="17448"/>
                </a:lnTo>
                <a:cubicBezTo>
                  <a:pt x="2128997" y="23966"/>
                  <a:pt x="2110147" y="27214"/>
                  <a:pt x="2159511" y="26888"/>
                </a:cubicBezTo>
                <a:cubicBezTo>
                  <a:pt x="2164432" y="26525"/>
                  <a:pt x="2173850" y="35708"/>
                  <a:pt x="2192911" y="33431"/>
                </a:cubicBezTo>
                <a:cubicBezTo>
                  <a:pt x="2223081" y="37362"/>
                  <a:pt x="2206425" y="48416"/>
                  <a:pt x="2245068" y="52056"/>
                </a:cubicBezTo>
                <a:cubicBezTo>
                  <a:pt x="2241495" y="55478"/>
                  <a:pt x="2279354" y="53783"/>
                  <a:pt x="2283002" y="65933"/>
                </a:cubicBezTo>
                <a:cubicBezTo>
                  <a:pt x="2299420" y="69803"/>
                  <a:pt x="2324641" y="73066"/>
                  <a:pt x="2343575" y="75274"/>
                </a:cubicBezTo>
                <a:cubicBezTo>
                  <a:pt x="2371943" y="81224"/>
                  <a:pt x="2386065" y="87641"/>
                  <a:pt x="2390257" y="91880"/>
                </a:cubicBezTo>
                <a:cubicBezTo>
                  <a:pt x="2418657" y="98611"/>
                  <a:pt x="2415586" y="99822"/>
                  <a:pt x="2452878" y="114104"/>
                </a:cubicBezTo>
                <a:cubicBezTo>
                  <a:pt x="2474763" y="108974"/>
                  <a:pt x="2493568" y="120070"/>
                  <a:pt x="2502728" y="130204"/>
                </a:cubicBezTo>
                <a:cubicBezTo>
                  <a:pt x="2527501" y="139804"/>
                  <a:pt x="2581310" y="162727"/>
                  <a:pt x="2616700" y="165762"/>
                </a:cubicBezTo>
                <a:cubicBezTo>
                  <a:pt x="2670822" y="165032"/>
                  <a:pt x="2655678" y="176304"/>
                  <a:pt x="2679757" y="184874"/>
                </a:cubicBezTo>
                <a:cubicBezTo>
                  <a:pt x="2698501" y="195527"/>
                  <a:pt x="2695893" y="186329"/>
                  <a:pt x="2715454" y="199796"/>
                </a:cubicBezTo>
                <a:lnTo>
                  <a:pt x="2751684" y="215417"/>
                </a:lnTo>
                <a:lnTo>
                  <a:pt x="2795379" y="239878"/>
                </a:lnTo>
                <a:lnTo>
                  <a:pt x="2805381" y="246602"/>
                </a:lnTo>
                <a:cubicBezTo>
                  <a:pt x="2810511" y="246626"/>
                  <a:pt x="2813766" y="247045"/>
                  <a:pt x="2815845" y="247782"/>
                </a:cubicBezTo>
                <a:cubicBezTo>
                  <a:pt x="2815896" y="247881"/>
                  <a:pt x="2815949" y="247980"/>
                  <a:pt x="2816000" y="248079"/>
                </a:cubicBezTo>
                <a:lnTo>
                  <a:pt x="2830764" y="251040"/>
                </a:lnTo>
                <a:cubicBezTo>
                  <a:pt x="2847879" y="251404"/>
                  <a:pt x="2882218" y="277370"/>
                  <a:pt x="2898472" y="276678"/>
                </a:cubicBezTo>
                <a:cubicBezTo>
                  <a:pt x="2905647" y="293133"/>
                  <a:pt x="2902453" y="265766"/>
                  <a:pt x="2929804" y="280704"/>
                </a:cubicBezTo>
                <a:cubicBezTo>
                  <a:pt x="2941996" y="282696"/>
                  <a:pt x="2947122" y="284716"/>
                  <a:pt x="2957338" y="286247"/>
                </a:cubicBezTo>
                <a:cubicBezTo>
                  <a:pt x="2957479" y="286667"/>
                  <a:pt x="2990960" y="289467"/>
                  <a:pt x="2991101" y="289887"/>
                </a:cubicBezTo>
                <a:lnTo>
                  <a:pt x="3015504" y="293980"/>
                </a:lnTo>
                <a:lnTo>
                  <a:pt x="3021078" y="296051"/>
                </a:lnTo>
                <a:lnTo>
                  <a:pt x="3053567" y="292851"/>
                </a:lnTo>
                <a:lnTo>
                  <a:pt x="3069787" y="292672"/>
                </a:lnTo>
                <a:lnTo>
                  <a:pt x="3075539" y="289579"/>
                </a:lnTo>
                <a:cubicBezTo>
                  <a:pt x="3081105" y="287930"/>
                  <a:pt x="3088240" y="287741"/>
                  <a:pt x="3098888" y="290860"/>
                </a:cubicBezTo>
                <a:lnTo>
                  <a:pt x="3101129" y="292153"/>
                </a:lnTo>
                <a:lnTo>
                  <a:pt x="3133932" y="286561"/>
                </a:lnTo>
                <a:cubicBezTo>
                  <a:pt x="3140944" y="284784"/>
                  <a:pt x="3168952" y="294171"/>
                  <a:pt x="3174858" y="290616"/>
                </a:cubicBezTo>
                <a:cubicBezTo>
                  <a:pt x="3230764" y="295457"/>
                  <a:pt x="3264969" y="278925"/>
                  <a:pt x="3333227" y="290351"/>
                </a:cubicBezTo>
                <a:cubicBezTo>
                  <a:pt x="3378919" y="294938"/>
                  <a:pt x="3404596" y="294841"/>
                  <a:pt x="3434083" y="298450"/>
                </a:cubicBezTo>
                <a:cubicBezTo>
                  <a:pt x="3463570" y="302059"/>
                  <a:pt x="3491152" y="308462"/>
                  <a:pt x="3510149" y="312007"/>
                </a:cubicBezTo>
                <a:cubicBezTo>
                  <a:pt x="3529146" y="315552"/>
                  <a:pt x="3524019" y="317217"/>
                  <a:pt x="3548064" y="319723"/>
                </a:cubicBezTo>
                <a:cubicBezTo>
                  <a:pt x="3572109" y="322229"/>
                  <a:pt x="3631075" y="320322"/>
                  <a:pt x="3654421" y="327043"/>
                </a:cubicBezTo>
                <a:cubicBezTo>
                  <a:pt x="3679638" y="326359"/>
                  <a:pt x="3682937" y="337391"/>
                  <a:pt x="3696714" y="336075"/>
                </a:cubicBezTo>
                <a:cubicBezTo>
                  <a:pt x="3767949" y="352546"/>
                  <a:pt x="3827292" y="349618"/>
                  <a:pt x="3913983" y="346950"/>
                </a:cubicBezTo>
                <a:cubicBezTo>
                  <a:pt x="3971130" y="351831"/>
                  <a:pt x="3970098" y="354607"/>
                  <a:pt x="3995145" y="357420"/>
                </a:cubicBezTo>
                <a:cubicBezTo>
                  <a:pt x="4002790" y="360247"/>
                  <a:pt x="4006581" y="350414"/>
                  <a:pt x="4013468" y="354306"/>
                </a:cubicBezTo>
                <a:lnTo>
                  <a:pt x="4048834" y="359505"/>
                </a:lnTo>
                <a:lnTo>
                  <a:pt x="4074799" y="369645"/>
                </a:lnTo>
                <a:lnTo>
                  <a:pt x="4079551" y="370898"/>
                </a:lnTo>
                <a:lnTo>
                  <a:pt x="4079551" y="5121742"/>
                </a:lnTo>
                <a:lnTo>
                  <a:pt x="4068742" y="5113500"/>
                </a:lnTo>
                <a:cubicBezTo>
                  <a:pt x="4063338" y="5107661"/>
                  <a:pt x="4059868" y="5101409"/>
                  <a:pt x="4058894" y="5094665"/>
                </a:cubicBezTo>
                <a:cubicBezTo>
                  <a:pt x="3987852" y="5077156"/>
                  <a:pt x="4047488" y="5077984"/>
                  <a:pt x="3952029" y="5063154"/>
                </a:cubicBezTo>
                <a:cubicBezTo>
                  <a:pt x="3867363" y="5050598"/>
                  <a:pt x="3615061" y="5028910"/>
                  <a:pt x="3557637" y="5010001"/>
                </a:cubicBezTo>
                <a:cubicBezTo>
                  <a:pt x="3479990" y="5000422"/>
                  <a:pt x="3519950" y="4999882"/>
                  <a:pt x="3486145" y="5005680"/>
                </a:cubicBezTo>
                <a:cubicBezTo>
                  <a:pt x="3429218" y="5014226"/>
                  <a:pt x="3425986" y="4996913"/>
                  <a:pt x="3388517" y="4998135"/>
                </a:cubicBezTo>
                <a:cubicBezTo>
                  <a:pt x="3332792" y="4985135"/>
                  <a:pt x="3225211" y="4978839"/>
                  <a:pt x="3151800" y="4964999"/>
                </a:cubicBezTo>
                <a:cubicBezTo>
                  <a:pt x="3089955" y="4955605"/>
                  <a:pt x="3078013" y="4941781"/>
                  <a:pt x="3017820" y="4936923"/>
                </a:cubicBezTo>
                <a:cubicBezTo>
                  <a:pt x="2983861" y="4928606"/>
                  <a:pt x="2965335" y="4947639"/>
                  <a:pt x="2948051" y="4915098"/>
                </a:cubicBezTo>
                <a:cubicBezTo>
                  <a:pt x="2926332" y="4902193"/>
                  <a:pt x="2886343" y="4901643"/>
                  <a:pt x="2850186" y="4894812"/>
                </a:cubicBezTo>
                <a:cubicBezTo>
                  <a:pt x="2832001" y="4893294"/>
                  <a:pt x="2812810" y="4898744"/>
                  <a:pt x="2773357" y="4888477"/>
                </a:cubicBezTo>
                <a:cubicBezTo>
                  <a:pt x="2743350" y="4880689"/>
                  <a:pt x="2708497" y="4865066"/>
                  <a:pt x="2705025" y="4886289"/>
                </a:cubicBezTo>
                <a:cubicBezTo>
                  <a:pt x="2674575" y="4858628"/>
                  <a:pt x="2685763" y="4877642"/>
                  <a:pt x="2646233" y="4877189"/>
                </a:cubicBezTo>
                <a:cubicBezTo>
                  <a:pt x="2543240" y="4848149"/>
                  <a:pt x="2501889" y="4866909"/>
                  <a:pt x="2424169" y="4851885"/>
                </a:cubicBezTo>
                <a:cubicBezTo>
                  <a:pt x="2404486" y="4833480"/>
                  <a:pt x="2400682" y="4878338"/>
                  <a:pt x="2350685" y="4835310"/>
                </a:cubicBezTo>
                <a:cubicBezTo>
                  <a:pt x="2346969" y="4837458"/>
                  <a:pt x="2324430" y="4815003"/>
                  <a:pt x="2309189" y="4809282"/>
                </a:cubicBezTo>
                <a:cubicBezTo>
                  <a:pt x="2293948" y="4803561"/>
                  <a:pt x="2272811" y="4801970"/>
                  <a:pt x="2259235" y="4800986"/>
                </a:cubicBezTo>
                <a:cubicBezTo>
                  <a:pt x="2245658" y="4800001"/>
                  <a:pt x="2243609" y="4803372"/>
                  <a:pt x="2227729" y="4803372"/>
                </a:cubicBezTo>
                <a:cubicBezTo>
                  <a:pt x="2211848" y="4803372"/>
                  <a:pt x="2190174" y="4790407"/>
                  <a:pt x="2160878" y="4813279"/>
                </a:cubicBezTo>
                <a:cubicBezTo>
                  <a:pt x="2146951" y="4811561"/>
                  <a:pt x="2155252" y="4798893"/>
                  <a:pt x="2144167" y="4793069"/>
                </a:cubicBezTo>
                <a:cubicBezTo>
                  <a:pt x="2138625" y="4790157"/>
                  <a:pt x="2130209" y="4787368"/>
                  <a:pt x="2121162" y="4784859"/>
                </a:cubicBezTo>
                <a:lnTo>
                  <a:pt x="2094401" y="4778344"/>
                </a:lnTo>
                <a:lnTo>
                  <a:pt x="2094882" y="4776919"/>
                </a:lnTo>
                <a:cubicBezTo>
                  <a:pt x="2092677" y="4775558"/>
                  <a:pt x="2089097" y="4774323"/>
                  <a:pt x="2087794" y="4774223"/>
                </a:cubicBezTo>
                <a:cubicBezTo>
                  <a:pt x="2086491" y="4774123"/>
                  <a:pt x="2087466" y="4775159"/>
                  <a:pt x="2094371" y="4778337"/>
                </a:cubicBezTo>
                <a:lnTo>
                  <a:pt x="2094401" y="4778344"/>
                </a:lnTo>
                <a:lnTo>
                  <a:pt x="2093715" y="4780377"/>
                </a:lnTo>
                <a:cubicBezTo>
                  <a:pt x="2089515" y="4780985"/>
                  <a:pt x="2080286" y="4780711"/>
                  <a:pt x="2062375" y="4778549"/>
                </a:cubicBezTo>
                <a:cubicBezTo>
                  <a:pt x="2042674" y="4771181"/>
                  <a:pt x="2014477" y="4774492"/>
                  <a:pt x="1994248" y="4768862"/>
                </a:cubicBezTo>
                <a:cubicBezTo>
                  <a:pt x="1974019" y="4763231"/>
                  <a:pt x="1952871" y="4755713"/>
                  <a:pt x="1937256" y="4751678"/>
                </a:cubicBezTo>
                <a:cubicBezTo>
                  <a:pt x="1907785" y="4744300"/>
                  <a:pt x="1899543" y="4740617"/>
                  <a:pt x="1881810" y="4737737"/>
                </a:cubicBezTo>
                <a:cubicBezTo>
                  <a:pt x="1864077" y="4734858"/>
                  <a:pt x="1845240" y="4734501"/>
                  <a:pt x="1830859" y="4734403"/>
                </a:cubicBezTo>
                <a:cubicBezTo>
                  <a:pt x="1816479" y="4734305"/>
                  <a:pt x="1813540" y="4739700"/>
                  <a:pt x="1795527" y="4737148"/>
                </a:cubicBezTo>
                <a:cubicBezTo>
                  <a:pt x="1766274" y="4729435"/>
                  <a:pt x="1769196" y="4730400"/>
                  <a:pt x="1733366" y="4726150"/>
                </a:cubicBezTo>
                <a:lnTo>
                  <a:pt x="1642377" y="4726617"/>
                </a:lnTo>
                <a:lnTo>
                  <a:pt x="1611957" y="4723904"/>
                </a:lnTo>
                <a:cubicBezTo>
                  <a:pt x="1601202" y="4725929"/>
                  <a:pt x="1590447" y="4714121"/>
                  <a:pt x="1579694" y="4716145"/>
                </a:cubicBezTo>
                <a:lnTo>
                  <a:pt x="1529000" y="4712292"/>
                </a:lnTo>
                <a:cubicBezTo>
                  <a:pt x="1506629" y="4692374"/>
                  <a:pt x="1502551" y="4712551"/>
                  <a:pt x="1486695" y="4707303"/>
                </a:cubicBezTo>
                <a:cubicBezTo>
                  <a:pt x="1459462" y="4696523"/>
                  <a:pt x="1453852" y="4697563"/>
                  <a:pt x="1426366" y="4687718"/>
                </a:cubicBezTo>
                <a:cubicBezTo>
                  <a:pt x="1412560" y="4689453"/>
                  <a:pt x="1397512" y="4684365"/>
                  <a:pt x="1384037" y="4687843"/>
                </a:cubicBezTo>
                <a:lnTo>
                  <a:pt x="1346996" y="4686184"/>
                </a:lnTo>
                <a:lnTo>
                  <a:pt x="1308817" y="4690023"/>
                </a:lnTo>
                <a:lnTo>
                  <a:pt x="1268850" y="4701204"/>
                </a:lnTo>
                <a:cubicBezTo>
                  <a:pt x="1253323" y="4701949"/>
                  <a:pt x="1236826" y="4700974"/>
                  <a:pt x="1218909" y="4697243"/>
                </a:cubicBezTo>
                <a:cubicBezTo>
                  <a:pt x="1204883" y="4695263"/>
                  <a:pt x="1183521" y="4694006"/>
                  <a:pt x="1167081" y="4681108"/>
                </a:cubicBezTo>
                <a:cubicBezTo>
                  <a:pt x="1150641" y="4668210"/>
                  <a:pt x="1027982" y="4656956"/>
                  <a:pt x="1028065" y="4656732"/>
                </a:cubicBezTo>
                <a:cubicBezTo>
                  <a:pt x="997413" y="4653433"/>
                  <a:pt x="998916" y="4666066"/>
                  <a:pt x="983167" y="4667463"/>
                </a:cubicBezTo>
                <a:cubicBezTo>
                  <a:pt x="967418" y="4668859"/>
                  <a:pt x="959283" y="4663456"/>
                  <a:pt x="933575" y="4665113"/>
                </a:cubicBezTo>
                <a:cubicBezTo>
                  <a:pt x="907867" y="4666771"/>
                  <a:pt x="856664" y="4676890"/>
                  <a:pt x="828922" y="4677409"/>
                </a:cubicBezTo>
                <a:cubicBezTo>
                  <a:pt x="808598" y="4677652"/>
                  <a:pt x="807933" y="4665718"/>
                  <a:pt x="785859" y="4661311"/>
                </a:cubicBezTo>
                <a:cubicBezTo>
                  <a:pt x="764346" y="4676275"/>
                  <a:pt x="708123" y="4640980"/>
                  <a:pt x="709519" y="4662282"/>
                </a:cubicBezTo>
                <a:cubicBezTo>
                  <a:pt x="657776" y="4649495"/>
                  <a:pt x="666334" y="4651568"/>
                  <a:pt x="642835" y="4656529"/>
                </a:cubicBezTo>
                <a:lnTo>
                  <a:pt x="617041" y="4662947"/>
                </a:lnTo>
                <a:lnTo>
                  <a:pt x="530174" y="4659157"/>
                </a:lnTo>
                <a:lnTo>
                  <a:pt x="522967" y="4664296"/>
                </a:lnTo>
                <a:lnTo>
                  <a:pt x="505439" y="4665425"/>
                </a:lnTo>
                <a:lnTo>
                  <a:pt x="498947" y="4666124"/>
                </a:lnTo>
                <a:lnTo>
                  <a:pt x="494921" y="4663656"/>
                </a:lnTo>
                <a:cubicBezTo>
                  <a:pt x="492531" y="4662547"/>
                  <a:pt x="490756" y="4662473"/>
                  <a:pt x="489479" y="4664277"/>
                </a:cubicBezTo>
                <a:cubicBezTo>
                  <a:pt x="489277" y="4665254"/>
                  <a:pt x="489077" y="4666231"/>
                  <a:pt x="488876" y="4667208"/>
                </a:cubicBezTo>
                <a:lnTo>
                  <a:pt x="454603" y="4670897"/>
                </a:lnTo>
                <a:lnTo>
                  <a:pt x="208211" y="4676399"/>
                </a:lnTo>
                <a:cubicBezTo>
                  <a:pt x="153499" y="4693629"/>
                  <a:pt x="92158" y="4691047"/>
                  <a:pt x="29399" y="4685637"/>
                </a:cubicBezTo>
                <a:lnTo>
                  <a:pt x="0" y="468311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o podniknout v Českém Krumlově | Zajímavosti Českého Krumlova">
            <a:extLst>
              <a:ext uri="{FF2B5EF4-FFF2-40B4-BE49-F238E27FC236}">
                <a16:creationId xmlns:a16="http://schemas.microsoft.com/office/drawing/2014/main" id="{01ABC7FF-28CA-AB2F-F12D-58E85ED6C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1" r="27683" b="2"/>
          <a:stretch/>
        </p:blipFill>
        <p:spPr bwMode="auto">
          <a:xfrm>
            <a:off x="20" y="10"/>
            <a:ext cx="4044282" cy="4706602"/>
          </a:xfrm>
          <a:custGeom>
            <a:avLst/>
            <a:gdLst/>
            <a:ahLst/>
            <a:cxnLst/>
            <a:rect l="l" t="t" r="r" b="b"/>
            <a:pathLst>
              <a:path w="4044302" h="4706612">
                <a:moveTo>
                  <a:pt x="0" y="0"/>
                </a:moveTo>
                <a:lnTo>
                  <a:pt x="4044302" y="0"/>
                </a:lnTo>
                <a:lnTo>
                  <a:pt x="4044302" y="4683603"/>
                </a:lnTo>
                <a:lnTo>
                  <a:pt x="3973451" y="4677522"/>
                </a:lnTo>
                <a:cubicBezTo>
                  <a:pt x="3942015" y="4675526"/>
                  <a:pt x="3910877" y="4674945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1" name="Freeform: Shape 4110">
            <a:extLst>
              <a:ext uri="{FF2B5EF4-FFF2-40B4-BE49-F238E27FC236}">
                <a16:creationId xmlns:a16="http://schemas.microsoft.com/office/drawing/2014/main" id="{696B4F8D-F261-41C2-B0A1-B0899F667F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3" name="Freeform: Shape 4112">
            <a:extLst>
              <a:ext uri="{FF2B5EF4-FFF2-40B4-BE49-F238E27FC236}">
                <a16:creationId xmlns:a16="http://schemas.microsoft.com/office/drawing/2014/main" id="{A3C7563A-4B20-4E0B-8548-374928B55F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100" name="Picture 4" descr="Prohlídky města Český Krumlov s průvodcem nebo audioguide – Kudy z nudy">
            <a:extLst>
              <a:ext uri="{FF2B5EF4-FFF2-40B4-BE49-F238E27FC236}">
                <a16:creationId xmlns:a16="http://schemas.microsoft.com/office/drawing/2014/main" id="{034C4948-36B3-A800-91E9-9F91A6444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9" r="23848" b="-1"/>
          <a:stretch/>
        </p:blipFill>
        <p:spPr bwMode="auto">
          <a:xfrm>
            <a:off x="8118152" y="370899"/>
            <a:ext cx="4073848" cy="5097855"/>
          </a:xfrm>
          <a:custGeom>
            <a:avLst/>
            <a:gdLst/>
            <a:ahLst/>
            <a:cxnLst/>
            <a:rect l="l" t="t" r="r" b="b"/>
            <a:pathLst>
              <a:path w="4073848" h="5097855">
                <a:moveTo>
                  <a:pt x="0" y="0"/>
                </a:moveTo>
                <a:lnTo>
                  <a:pt x="19820" y="5180"/>
                </a:lnTo>
                <a:lnTo>
                  <a:pt x="49402" y="7911"/>
                </a:lnTo>
                <a:cubicBezTo>
                  <a:pt x="58464" y="10327"/>
                  <a:pt x="59058" y="18121"/>
                  <a:pt x="71002" y="17994"/>
                </a:cubicBezTo>
                <a:cubicBezTo>
                  <a:pt x="107266" y="23166"/>
                  <a:pt x="172585" y="27649"/>
                  <a:pt x="221893" y="33346"/>
                </a:cubicBezTo>
                <a:cubicBezTo>
                  <a:pt x="246320" y="29951"/>
                  <a:pt x="281352" y="36453"/>
                  <a:pt x="291482" y="46142"/>
                </a:cubicBezTo>
                <a:cubicBezTo>
                  <a:pt x="303579" y="48837"/>
                  <a:pt x="332739" y="48886"/>
                  <a:pt x="344505" y="46978"/>
                </a:cubicBezTo>
                <a:cubicBezTo>
                  <a:pt x="354949" y="47257"/>
                  <a:pt x="356843" y="50945"/>
                  <a:pt x="370719" y="52379"/>
                </a:cubicBezTo>
                <a:cubicBezTo>
                  <a:pt x="385865" y="55758"/>
                  <a:pt x="418717" y="71770"/>
                  <a:pt x="432980" y="76777"/>
                </a:cubicBezTo>
                <a:cubicBezTo>
                  <a:pt x="447242" y="81784"/>
                  <a:pt x="432737" y="76599"/>
                  <a:pt x="456293" y="82419"/>
                </a:cubicBezTo>
                <a:cubicBezTo>
                  <a:pt x="464698" y="84403"/>
                  <a:pt x="462938" y="92138"/>
                  <a:pt x="481008" y="95827"/>
                </a:cubicBezTo>
                <a:cubicBezTo>
                  <a:pt x="499078" y="99517"/>
                  <a:pt x="539553" y="103782"/>
                  <a:pt x="564714" y="104556"/>
                </a:cubicBezTo>
                <a:cubicBezTo>
                  <a:pt x="592824" y="92037"/>
                  <a:pt x="582974" y="109081"/>
                  <a:pt x="634376" y="93326"/>
                </a:cubicBezTo>
                <a:cubicBezTo>
                  <a:pt x="635698" y="95341"/>
                  <a:pt x="656703" y="94474"/>
                  <a:pt x="678233" y="95822"/>
                </a:cubicBezTo>
                <a:cubicBezTo>
                  <a:pt x="699762" y="97170"/>
                  <a:pt x="745607" y="108465"/>
                  <a:pt x="763555" y="101412"/>
                </a:cubicBezTo>
                <a:lnTo>
                  <a:pt x="921892" y="100673"/>
                </a:lnTo>
                <a:lnTo>
                  <a:pt x="1012783" y="112509"/>
                </a:lnTo>
                <a:cubicBezTo>
                  <a:pt x="1044389" y="114404"/>
                  <a:pt x="1049697" y="123044"/>
                  <a:pt x="1070000" y="119654"/>
                </a:cubicBezTo>
                <a:cubicBezTo>
                  <a:pt x="1104224" y="121839"/>
                  <a:pt x="1082556" y="137881"/>
                  <a:pt x="1122043" y="124964"/>
                </a:cubicBezTo>
                <a:cubicBezTo>
                  <a:pt x="1111251" y="138700"/>
                  <a:pt x="1140599" y="121238"/>
                  <a:pt x="1160906" y="132297"/>
                </a:cubicBezTo>
                <a:cubicBezTo>
                  <a:pt x="1189386" y="124143"/>
                  <a:pt x="1218667" y="134414"/>
                  <a:pt x="1235955" y="135610"/>
                </a:cubicBezTo>
                <a:cubicBezTo>
                  <a:pt x="1253243" y="136806"/>
                  <a:pt x="1239866" y="140567"/>
                  <a:pt x="1264634" y="139474"/>
                </a:cubicBezTo>
                <a:lnTo>
                  <a:pt x="1299612" y="145010"/>
                </a:lnTo>
                <a:cubicBezTo>
                  <a:pt x="1297785" y="140439"/>
                  <a:pt x="1302846" y="141786"/>
                  <a:pt x="1316723" y="142501"/>
                </a:cubicBezTo>
                <a:lnTo>
                  <a:pt x="1353994" y="138427"/>
                </a:lnTo>
                <a:lnTo>
                  <a:pt x="1379571" y="142536"/>
                </a:lnTo>
                <a:cubicBezTo>
                  <a:pt x="1382999" y="142397"/>
                  <a:pt x="1407380" y="137923"/>
                  <a:pt x="1406891" y="134412"/>
                </a:cubicBezTo>
                <a:cubicBezTo>
                  <a:pt x="1433565" y="149140"/>
                  <a:pt x="1436234" y="139888"/>
                  <a:pt x="1463587" y="136134"/>
                </a:cubicBezTo>
                <a:cubicBezTo>
                  <a:pt x="1487038" y="137517"/>
                  <a:pt x="1466824" y="137982"/>
                  <a:pt x="1523495" y="139722"/>
                </a:cubicBezTo>
                <a:cubicBezTo>
                  <a:pt x="1545556" y="155891"/>
                  <a:pt x="1529698" y="128003"/>
                  <a:pt x="1573001" y="150645"/>
                </a:cubicBezTo>
                <a:cubicBezTo>
                  <a:pt x="1575121" y="148880"/>
                  <a:pt x="1601855" y="150499"/>
                  <a:pt x="1615848" y="152274"/>
                </a:cubicBezTo>
                <a:cubicBezTo>
                  <a:pt x="1629840" y="154049"/>
                  <a:pt x="1642482" y="151886"/>
                  <a:pt x="1656958" y="161298"/>
                </a:cubicBezTo>
                <a:cubicBezTo>
                  <a:pt x="1667535" y="164193"/>
                  <a:pt x="1648634" y="159956"/>
                  <a:pt x="1681709" y="164883"/>
                </a:cubicBezTo>
                <a:cubicBezTo>
                  <a:pt x="1714785" y="169810"/>
                  <a:pt x="1822594" y="186492"/>
                  <a:pt x="1855413" y="190858"/>
                </a:cubicBezTo>
                <a:cubicBezTo>
                  <a:pt x="1888232" y="195224"/>
                  <a:pt x="1865150" y="197788"/>
                  <a:pt x="1878624" y="198221"/>
                </a:cubicBezTo>
                <a:cubicBezTo>
                  <a:pt x="1892098" y="198654"/>
                  <a:pt x="1921110" y="191588"/>
                  <a:pt x="1936257" y="193458"/>
                </a:cubicBezTo>
                <a:cubicBezTo>
                  <a:pt x="1955273" y="195364"/>
                  <a:pt x="1958093" y="202665"/>
                  <a:pt x="1969506" y="202296"/>
                </a:cubicBezTo>
                <a:cubicBezTo>
                  <a:pt x="1980059" y="192079"/>
                  <a:pt x="1991264" y="192192"/>
                  <a:pt x="2009543" y="198388"/>
                </a:cubicBezTo>
                <a:cubicBezTo>
                  <a:pt x="2043643" y="201172"/>
                  <a:pt x="2043670" y="190662"/>
                  <a:pt x="2076599" y="192177"/>
                </a:cubicBezTo>
                <a:cubicBezTo>
                  <a:pt x="2091049" y="191598"/>
                  <a:pt x="2098780" y="194892"/>
                  <a:pt x="2122888" y="191618"/>
                </a:cubicBezTo>
                <a:cubicBezTo>
                  <a:pt x="2140054" y="192316"/>
                  <a:pt x="2174542" y="194072"/>
                  <a:pt x="2197782" y="183790"/>
                </a:cubicBezTo>
                <a:cubicBezTo>
                  <a:pt x="2222989" y="182481"/>
                  <a:pt x="2204683" y="182017"/>
                  <a:pt x="2232194" y="184607"/>
                </a:cubicBezTo>
                <a:cubicBezTo>
                  <a:pt x="2265802" y="185125"/>
                  <a:pt x="2279792" y="178894"/>
                  <a:pt x="2299212" y="180376"/>
                </a:cubicBezTo>
                <a:cubicBezTo>
                  <a:pt x="2311858" y="176121"/>
                  <a:pt x="2297536" y="181192"/>
                  <a:pt x="2346142" y="175851"/>
                </a:cubicBezTo>
                <a:cubicBezTo>
                  <a:pt x="2365406" y="185310"/>
                  <a:pt x="2381884" y="172374"/>
                  <a:pt x="2398368" y="174412"/>
                </a:cubicBezTo>
                <a:cubicBezTo>
                  <a:pt x="2424509" y="173378"/>
                  <a:pt x="2488760" y="173491"/>
                  <a:pt x="2512594" y="172027"/>
                </a:cubicBezTo>
                <a:cubicBezTo>
                  <a:pt x="2536428" y="170563"/>
                  <a:pt x="2511059" y="168382"/>
                  <a:pt x="2541375" y="165630"/>
                </a:cubicBezTo>
                <a:cubicBezTo>
                  <a:pt x="2597211" y="177879"/>
                  <a:pt x="2628371" y="155834"/>
                  <a:pt x="2684883" y="153136"/>
                </a:cubicBezTo>
                <a:cubicBezTo>
                  <a:pt x="2719188" y="136064"/>
                  <a:pt x="2743499" y="153798"/>
                  <a:pt x="2781009" y="140733"/>
                </a:cubicBezTo>
                <a:cubicBezTo>
                  <a:pt x="2806393" y="136738"/>
                  <a:pt x="2810080" y="140555"/>
                  <a:pt x="2824377" y="138690"/>
                </a:cubicBezTo>
                <a:cubicBezTo>
                  <a:pt x="2838674" y="136825"/>
                  <a:pt x="2854799" y="132329"/>
                  <a:pt x="2866792" y="129542"/>
                </a:cubicBezTo>
                <a:cubicBezTo>
                  <a:pt x="2873210" y="133180"/>
                  <a:pt x="2923100" y="126770"/>
                  <a:pt x="2921948" y="121966"/>
                </a:cubicBezTo>
                <a:cubicBezTo>
                  <a:pt x="2929361" y="123612"/>
                  <a:pt x="2949852" y="129984"/>
                  <a:pt x="2952165" y="122378"/>
                </a:cubicBezTo>
                <a:cubicBezTo>
                  <a:pt x="2990011" y="122297"/>
                  <a:pt x="3011272" y="121230"/>
                  <a:pt x="3044378" y="131368"/>
                </a:cubicBezTo>
                <a:cubicBezTo>
                  <a:pt x="3067906" y="135145"/>
                  <a:pt x="3051474" y="133118"/>
                  <a:pt x="3066117" y="135515"/>
                </a:cubicBezTo>
                <a:cubicBezTo>
                  <a:pt x="3080761" y="137912"/>
                  <a:pt x="3105156" y="133618"/>
                  <a:pt x="3129038" y="133048"/>
                </a:cubicBezTo>
                <a:cubicBezTo>
                  <a:pt x="3153252" y="133180"/>
                  <a:pt x="3181464" y="137262"/>
                  <a:pt x="3199396" y="138690"/>
                </a:cubicBezTo>
                <a:cubicBezTo>
                  <a:pt x="3217327" y="140118"/>
                  <a:pt x="3221605" y="139775"/>
                  <a:pt x="3236626" y="141617"/>
                </a:cubicBezTo>
                <a:cubicBezTo>
                  <a:pt x="3261693" y="138167"/>
                  <a:pt x="3282756" y="139985"/>
                  <a:pt x="3301529" y="147360"/>
                </a:cubicBezTo>
                <a:cubicBezTo>
                  <a:pt x="3316136" y="149253"/>
                  <a:pt x="3308650" y="153562"/>
                  <a:pt x="3319466" y="155359"/>
                </a:cubicBezTo>
                <a:cubicBezTo>
                  <a:pt x="3330283" y="157156"/>
                  <a:pt x="3337180" y="149032"/>
                  <a:pt x="3366431" y="150998"/>
                </a:cubicBezTo>
                <a:cubicBezTo>
                  <a:pt x="3376837" y="151395"/>
                  <a:pt x="3376489" y="159016"/>
                  <a:pt x="3398712" y="160121"/>
                </a:cubicBezTo>
                <a:cubicBezTo>
                  <a:pt x="3420936" y="161226"/>
                  <a:pt x="3510291" y="165983"/>
                  <a:pt x="3542998" y="167155"/>
                </a:cubicBezTo>
                <a:cubicBezTo>
                  <a:pt x="3575704" y="168327"/>
                  <a:pt x="3562463" y="165109"/>
                  <a:pt x="3578141" y="164774"/>
                </a:cubicBezTo>
                <a:cubicBezTo>
                  <a:pt x="3593820" y="164439"/>
                  <a:pt x="3612368" y="156036"/>
                  <a:pt x="3637070" y="165143"/>
                </a:cubicBezTo>
                <a:cubicBezTo>
                  <a:pt x="3655547" y="160298"/>
                  <a:pt x="3656022" y="171417"/>
                  <a:pt x="3676510" y="174285"/>
                </a:cubicBezTo>
                <a:cubicBezTo>
                  <a:pt x="3687814" y="178343"/>
                  <a:pt x="3701962" y="177166"/>
                  <a:pt x="3711295" y="179965"/>
                </a:cubicBezTo>
                <a:cubicBezTo>
                  <a:pt x="3720627" y="182764"/>
                  <a:pt x="3728005" y="183268"/>
                  <a:pt x="3734909" y="186315"/>
                </a:cubicBezTo>
                <a:cubicBezTo>
                  <a:pt x="3741813" y="189362"/>
                  <a:pt x="3743912" y="195469"/>
                  <a:pt x="3752716" y="198247"/>
                </a:cubicBezTo>
                <a:cubicBezTo>
                  <a:pt x="3761521" y="201025"/>
                  <a:pt x="3775291" y="205915"/>
                  <a:pt x="3785338" y="207746"/>
                </a:cubicBezTo>
                <a:cubicBezTo>
                  <a:pt x="3795386" y="209577"/>
                  <a:pt x="3793861" y="206743"/>
                  <a:pt x="3813002" y="209235"/>
                </a:cubicBezTo>
                <a:cubicBezTo>
                  <a:pt x="3844203" y="214556"/>
                  <a:pt x="3872302" y="218411"/>
                  <a:pt x="3907394" y="217935"/>
                </a:cubicBezTo>
                <a:cubicBezTo>
                  <a:pt x="3913972" y="227642"/>
                  <a:pt x="3924446" y="223236"/>
                  <a:pt x="3938455" y="218099"/>
                </a:cubicBezTo>
                <a:cubicBezTo>
                  <a:pt x="3964643" y="225179"/>
                  <a:pt x="4008872" y="230664"/>
                  <a:pt x="4053670" y="246493"/>
                </a:cubicBezTo>
                <a:cubicBezTo>
                  <a:pt x="4060026" y="249727"/>
                  <a:pt x="4064731" y="252068"/>
                  <a:pt x="4068686" y="253851"/>
                </a:cubicBezTo>
                <a:lnTo>
                  <a:pt x="4073848" y="255820"/>
                </a:lnTo>
                <a:lnTo>
                  <a:pt x="4073848" y="5096562"/>
                </a:lnTo>
                <a:lnTo>
                  <a:pt x="4062380" y="5097855"/>
                </a:lnTo>
                <a:cubicBezTo>
                  <a:pt x="4057192" y="5097055"/>
                  <a:pt x="4053199" y="5094472"/>
                  <a:pt x="4049820" y="5089388"/>
                </a:cubicBezTo>
                <a:cubicBezTo>
                  <a:pt x="4009878" y="5087267"/>
                  <a:pt x="3968705" y="5061632"/>
                  <a:pt x="3943125" y="5073727"/>
                </a:cubicBezTo>
                <a:cubicBezTo>
                  <a:pt x="3944749" y="5052314"/>
                  <a:pt x="3930432" y="5060350"/>
                  <a:pt x="3902578" y="5055197"/>
                </a:cubicBezTo>
                <a:cubicBezTo>
                  <a:pt x="3882656" y="5049199"/>
                  <a:pt x="3839627" y="5036588"/>
                  <a:pt x="3823591" y="5030823"/>
                </a:cubicBezTo>
                <a:cubicBezTo>
                  <a:pt x="3807556" y="5025058"/>
                  <a:pt x="3795270" y="5029266"/>
                  <a:pt x="3779178" y="5023718"/>
                </a:cubicBezTo>
                <a:cubicBezTo>
                  <a:pt x="3786402" y="5005404"/>
                  <a:pt x="3690441" y="5017899"/>
                  <a:pt x="3727041" y="5004453"/>
                </a:cubicBezTo>
                <a:cubicBezTo>
                  <a:pt x="3699629" y="4993542"/>
                  <a:pt x="3709708" y="4998999"/>
                  <a:pt x="3695215" y="5003935"/>
                </a:cubicBezTo>
                <a:cubicBezTo>
                  <a:pt x="3660744" y="4999180"/>
                  <a:pt x="3657695" y="4997754"/>
                  <a:pt x="3617918" y="5002257"/>
                </a:cubicBezTo>
                <a:cubicBezTo>
                  <a:pt x="3600258" y="5001551"/>
                  <a:pt x="3594004" y="4999083"/>
                  <a:pt x="3578292" y="4997633"/>
                </a:cubicBezTo>
                <a:cubicBezTo>
                  <a:pt x="3562580" y="4996183"/>
                  <a:pt x="3553912" y="4997238"/>
                  <a:pt x="3523647" y="4993560"/>
                </a:cubicBezTo>
                <a:cubicBezTo>
                  <a:pt x="3499709" y="4988949"/>
                  <a:pt x="3482330" y="4990238"/>
                  <a:pt x="3462999" y="4987582"/>
                </a:cubicBezTo>
                <a:cubicBezTo>
                  <a:pt x="3443667" y="4984927"/>
                  <a:pt x="3431887" y="4980755"/>
                  <a:pt x="3407661" y="4977626"/>
                </a:cubicBezTo>
                <a:cubicBezTo>
                  <a:pt x="3386862" y="4968882"/>
                  <a:pt x="3308417" y="4989840"/>
                  <a:pt x="3292705" y="4963636"/>
                </a:cubicBezTo>
                <a:cubicBezTo>
                  <a:pt x="3235824" y="4968918"/>
                  <a:pt x="3219730" y="4958334"/>
                  <a:pt x="3172975" y="4953691"/>
                </a:cubicBezTo>
                <a:cubicBezTo>
                  <a:pt x="3127763" y="4948837"/>
                  <a:pt x="3122071" y="4951787"/>
                  <a:pt x="3074842" y="4939189"/>
                </a:cubicBezTo>
                <a:cubicBezTo>
                  <a:pt x="3037951" y="4926629"/>
                  <a:pt x="3018156" y="4922664"/>
                  <a:pt x="2975114" y="4919945"/>
                </a:cubicBezTo>
                <a:cubicBezTo>
                  <a:pt x="2971916" y="4927359"/>
                  <a:pt x="2920569" y="4912496"/>
                  <a:pt x="2912264" y="4910306"/>
                </a:cubicBezTo>
                <a:cubicBezTo>
                  <a:pt x="2913215" y="4915182"/>
                  <a:pt x="2886096" y="4917324"/>
                  <a:pt x="2879068" y="4913219"/>
                </a:cubicBezTo>
                <a:cubicBezTo>
                  <a:pt x="2816888" y="4916083"/>
                  <a:pt x="2797908" y="4934735"/>
                  <a:pt x="2751306" y="4924939"/>
                </a:cubicBezTo>
                <a:cubicBezTo>
                  <a:pt x="2714930" y="4924870"/>
                  <a:pt x="2716667" y="4934409"/>
                  <a:pt x="2664406" y="4934300"/>
                </a:cubicBezTo>
                <a:cubicBezTo>
                  <a:pt x="2642420" y="4938458"/>
                  <a:pt x="2649006" y="4930226"/>
                  <a:pt x="2621651" y="4930533"/>
                </a:cubicBezTo>
                <a:cubicBezTo>
                  <a:pt x="2586738" y="4948131"/>
                  <a:pt x="2549613" y="4936664"/>
                  <a:pt x="2500282" y="4936142"/>
                </a:cubicBezTo>
                <a:cubicBezTo>
                  <a:pt x="2439944" y="4934837"/>
                  <a:pt x="2389504" y="4942093"/>
                  <a:pt x="2337000" y="4934320"/>
                </a:cubicBezTo>
                <a:cubicBezTo>
                  <a:pt x="2317698" y="4940567"/>
                  <a:pt x="2291907" y="4948971"/>
                  <a:pt x="2270703" y="4938111"/>
                </a:cubicBezTo>
                <a:cubicBezTo>
                  <a:pt x="2215033" y="4939841"/>
                  <a:pt x="2221532" y="4944790"/>
                  <a:pt x="2200316" y="4938470"/>
                </a:cubicBezTo>
                <a:cubicBezTo>
                  <a:pt x="2158078" y="4940893"/>
                  <a:pt x="2164891" y="4935351"/>
                  <a:pt x="2126710" y="4932347"/>
                </a:cubicBezTo>
                <a:cubicBezTo>
                  <a:pt x="2095620" y="4927728"/>
                  <a:pt x="2111086" y="4928153"/>
                  <a:pt x="2082324" y="4927593"/>
                </a:cubicBezTo>
                <a:cubicBezTo>
                  <a:pt x="2055130" y="4936130"/>
                  <a:pt x="2036508" y="4925578"/>
                  <a:pt x="2029206" y="4923365"/>
                </a:cubicBezTo>
                <a:cubicBezTo>
                  <a:pt x="2003508" y="4924806"/>
                  <a:pt x="1965456" y="4913048"/>
                  <a:pt x="1969765" y="4928228"/>
                </a:cubicBezTo>
                <a:cubicBezTo>
                  <a:pt x="1933670" y="4907655"/>
                  <a:pt x="1935015" y="4928539"/>
                  <a:pt x="1896446" y="4923240"/>
                </a:cubicBezTo>
                <a:cubicBezTo>
                  <a:pt x="1876120" y="4915707"/>
                  <a:pt x="1849790" y="4911657"/>
                  <a:pt x="1837029" y="4921066"/>
                </a:cubicBezTo>
                <a:cubicBezTo>
                  <a:pt x="1759478" y="4909120"/>
                  <a:pt x="1806390" y="4905512"/>
                  <a:pt x="1727326" y="4892968"/>
                </a:cubicBezTo>
                <a:cubicBezTo>
                  <a:pt x="1686312" y="4886651"/>
                  <a:pt x="1625466" y="4884219"/>
                  <a:pt x="1593578" y="4875201"/>
                </a:cubicBezTo>
                <a:cubicBezTo>
                  <a:pt x="1561690" y="4866183"/>
                  <a:pt x="1553872" y="4870257"/>
                  <a:pt x="1529199" y="4863739"/>
                </a:cubicBezTo>
                <a:cubicBezTo>
                  <a:pt x="1504527" y="4857222"/>
                  <a:pt x="1472957" y="4856729"/>
                  <a:pt x="1453102" y="4853389"/>
                </a:cubicBezTo>
                <a:cubicBezTo>
                  <a:pt x="1433246" y="4850048"/>
                  <a:pt x="1412604" y="4842097"/>
                  <a:pt x="1410062" y="4843700"/>
                </a:cubicBezTo>
                <a:cubicBezTo>
                  <a:pt x="1370061" y="4835203"/>
                  <a:pt x="1358114" y="4845698"/>
                  <a:pt x="1334230" y="4827940"/>
                </a:cubicBezTo>
                <a:cubicBezTo>
                  <a:pt x="1313790" y="4825698"/>
                  <a:pt x="1309169" y="4823751"/>
                  <a:pt x="1287424" y="4823328"/>
                </a:cubicBezTo>
                <a:cubicBezTo>
                  <a:pt x="1265680" y="4822905"/>
                  <a:pt x="1234048" y="4825438"/>
                  <a:pt x="1203760" y="4825401"/>
                </a:cubicBezTo>
                <a:cubicBezTo>
                  <a:pt x="1172376" y="4827120"/>
                  <a:pt x="1171591" y="4843575"/>
                  <a:pt x="1142353" y="4826911"/>
                </a:cubicBezTo>
                <a:cubicBezTo>
                  <a:pt x="1142648" y="4830450"/>
                  <a:pt x="1127453" y="4831600"/>
                  <a:pt x="1123543" y="4831484"/>
                </a:cubicBezTo>
                <a:lnTo>
                  <a:pt x="1092581" y="4833192"/>
                </a:lnTo>
                <a:lnTo>
                  <a:pt x="1089970" y="4827604"/>
                </a:lnTo>
                <a:cubicBezTo>
                  <a:pt x="1078405" y="4825299"/>
                  <a:pt x="1058546" y="4830811"/>
                  <a:pt x="1046990" y="4831800"/>
                </a:cubicBezTo>
                <a:lnTo>
                  <a:pt x="1020627" y="4833537"/>
                </a:lnTo>
                <a:lnTo>
                  <a:pt x="1010602" y="4832752"/>
                </a:lnTo>
                <a:lnTo>
                  <a:pt x="1006327" y="4832812"/>
                </a:lnTo>
                <a:lnTo>
                  <a:pt x="995285" y="4828639"/>
                </a:lnTo>
                <a:cubicBezTo>
                  <a:pt x="985016" y="4827594"/>
                  <a:pt x="977337" y="4820880"/>
                  <a:pt x="971197" y="4819859"/>
                </a:cubicBezTo>
                <a:cubicBezTo>
                  <a:pt x="965058" y="4818838"/>
                  <a:pt x="963247" y="4826590"/>
                  <a:pt x="958444" y="4822516"/>
                </a:cubicBezTo>
                <a:cubicBezTo>
                  <a:pt x="964528" y="4819545"/>
                  <a:pt x="954985" y="4817124"/>
                  <a:pt x="950776" y="4814966"/>
                </a:cubicBezTo>
                <a:lnTo>
                  <a:pt x="912589" y="4812307"/>
                </a:lnTo>
                <a:cubicBezTo>
                  <a:pt x="866435" y="4815189"/>
                  <a:pt x="882762" y="4802056"/>
                  <a:pt x="868646" y="4810372"/>
                </a:cubicBezTo>
                <a:cubicBezTo>
                  <a:pt x="833647" y="4816986"/>
                  <a:pt x="825964" y="4816964"/>
                  <a:pt x="813484" y="4815448"/>
                </a:cubicBezTo>
                <a:cubicBezTo>
                  <a:pt x="774068" y="4820782"/>
                  <a:pt x="767891" y="4822976"/>
                  <a:pt x="717218" y="4827378"/>
                </a:cubicBezTo>
                <a:cubicBezTo>
                  <a:pt x="688925" y="4839908"/>
                  <a:pt x="680839" y="4840723"/>
                  <a:pt x="659409" y="4845952"/>
                </a:cubicBezTo>
                <a:cubicBezTo>
                  <a:pt x="633011" y="4854112"/>
                  <a:pt x="639997" y="4860055"/>
                  <a:pt x="607917" y="4863927"/>
                </a:cubicBezTo>
                <a:cubicBezTo>
                  <a:pt x="591636" y="4868226"/>
                  <a:pt x="579429" y="4878384"/>
                  <a:pt x="569284" y="4882117"/>
                </a:cubicBezTo>
                <a:cubicBezTo>
                  <a:pt x="559139" y="4885850"/>
                  <a:pt x="555067" y="4884639"/>
                  <a:pt x="537968" y="4887374"/>
                </a:cubicBezTo>
                <a:cubicBezTo>
                  <a:pt x="526595" y="4886448"/>
                  <a:pt x="489777" y="4886423"/>
                  <a:pt x="482916" y="4888156"/>
                </a:cubicBezTo>
                <a:cubicBezTo>
                  <a:pt x="463365" y="4898273"/>
                  <a:pt x="445824" y="4886936"/>
                  <a:pt x="411637" y="4886771"/>
                </a:cubicBezTo>
                <a:lnTo>
                  <a:pt x="371262" y="4888142"/>
                </a:lnTo>
                <a:cubicBezTo>
                  <a:pt x="363928" y="4882747"/>
                  <a:pt x="306156" y="4880831"/>
                  <a:pt x="302060" y="4873520"/>
                </a:cubicBezTo>
                <a:cubicBezTo>
                  <a:pt x="280888" y="4866176"/>
                  <a:pt x="280811" y="4847663"/>
                  <a:pt x="248012" y="4840618"/>
                </a:cubicBezTo>
                <a:cubicBezTo>
                  <a:pt x="230331" y="4833575"/>
                  <a:pt x="240156" y="4851312"/>
                  <a:pt x="195979" y="4831260"/>
                </a:cubicBezTo>
                <a:cubicBezTo>
                  <a:pt x="165972" y="4807991"/>
                  <a:pt x="63439" y="4789506"/>
                  <a:pt x="10733" y="4758959"/>
                </a:cubicBezTo>
                <a:lnTo>
                  <a:pt x="0" y="47508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3BDEAA5-8D18-3494-39DF-49FFEC01888C}"/>
              </a:ext>
            </a:extLst>
          </p:cNvPr>
          <p:cNvSpPr txBox="1"/>
          <p:nvPr/>
        </p:nvSpPr>
        <p:spPr>
          <a:xfrm>
            <a:off x="0" y="5683179"/>
            <a:ext cx="10278140" cy="1773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UNESCO,  one of the most picturesque towns in CR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Historical </a:t>
            </a:r>
            <a:r>
              <a:rPr lang="en-US" sz="2000" dirty="0" err="1">
                <a:latin typeface="+mj-lt"/>
              </a:rPr>
              <a:t>centre</a:t>
            </a:r>
            <a:r>
              <a:rPr lang="en-US" sz="2000" dirty="0">
                <a:latin typeface="+mj-lt"/>
              </a:rPr>
              <a:t> is completely surrounded by Vltava river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Medieval castle with a bear zoo</a:t>
            </a:r>
            <a:r>
              <a:rPr lang="cs-CZ" sz="2000" dirty="0">
                <a:latin typeface="+mj-lt"/>
              </a:rPr>
              <a:t>, many </a:t>
            </a:r>
            <a:r>
              <a:rPr lang="cs-CZ" sz="2000" dirty="0" err="1">
                <a:latin typeface="+mj-lt"/>
              </a:rPr>
              <a:t>museums</a:t>
            </a:r>
            <a:endParaRPr lang="en-US" sz="2000" dirty="0">
              <a:latin typeface="+mj-lt"/>
            </a:endParaRP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0410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53" name="Rectangle 5152">
            <a:extLst>
              <a:ext uri="{FF2B5EF4-FFF2-40B4-BE49-F238E27FC236}">
                <a16:creationId xmlns:a16="http://schemas.microsoft.com/office/drawing/2014/main" id="{75BDD038-F345-433A-B715-30DEEC1529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5" name="Rectangle 5154">
            <a:extLst>
              <a:ext uri="{FF2B5EF4-FFF2-40B4-BE49-F238E27FC236}">
                <a16:creationId xmlns:a16="http://schemas.microsoft.com/office/drawing/2014/main" id="{0B89AF2A-4ED1-4E6B-907C-ED98F10E75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9806981E-798A-663E-10F4-552EC840B6BB}"/>
              </a:ext>
            </a:extLst>
          </p:cNvPr>
          <p:cNvSpPr txBox="1">
            <a:spLocks/>
          </p:cNvSpPr>
          <p:nvPr/>
        </p:nvSpPr>
        <p:spPr>
          <a:xfrm>
            <a:off x="256854" y="4568375"/>
            <a:ext cx="6857999" cy="7707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kern="1200" dirty="0">
                <a:solidFill>
                  <a:schemeClr val="tx1"/>
                </a:solidFill>
                <a:latin typeface="Abadi Extra Light" panose="020B0204020104020204" pitchFamily="34" charset="0"/>
              </a:rPr>
              <a:t>KUTNÁ HORA &amp; </a:t>
            </a:r>
            <a:r>
              <a:rPr lang="cs-CZ" sz="3600" kern="1200" dirty="0">
                <a:solidFill>
                  <a:schemeClr val="tx1"/>
                </a:solidFill>
                <a:latin typeface="Abadi Extra Light" panose="020B0204020104020204" pitchFamily="34" charset="0"/>
              </a:rPr>
              <a:t>SEDLEC</a:t>
            </a:r>
            <a:r>
              <a:rPr lang="en-US" sz="3600" kern="1200" dirty="0">
                <a:solidFill>
                  <a:schemeClr val="tx1"/>
                </a:solidFill>
                <a:latin typeface="Abadi Extra Light" panose="020B0204020104020204" pitchFamily="34" charset="0"/>
              </a:rPr>
              <a:t> OSSUARY</a:t>
            </a:r>
          </a:p>
        </p:txBody>
      </p:sp>
      <p:pic>
        <p:nvPicPr>
          <p:cNvPr id="5130" name="Picture 10" descr="Vlašský dvůr - otevírací doba, akce, ubytování, prohlídky, vstupné, foto,  počasí">
            <a:extLst>
              <a:ext uri="{FF2B5EF4-FFF2-40B4-BE49-F238E27FC236}">
                <a16:creationId xmlns:a16="http://schemas.microsoft.com/office/drawing/2014/main" id="{6193C27B-8434-6348-FE7C-FA657598D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3" r="37768" b="-2"/>
          <a:stretch/>
        </p:blipFill>
        <p:spPr bwMode="auto">
          <a:xfrm>
            <a:off x="3057846" y="-13662"/>
            <a:ext cx="3067990" cy="4616794"/>
          </a:xfrm>
          <a:custGeom>
            <a:avLst/>
            <a:gdLst/>
            <a:ahLst/>
            <a:cxnLst/>
            <a:rect l="l" t="t" r="r" b="b"/>
            <a:pathLst>
              <a:path w="3067990" h="4616794">
                <a:moveTo>
                  <a:pt x="0" y="0"/>
                </a:moveTo>
                <a:lnTo>
                  <a:pt x="3067990" y="0"/>
                </a:lnTo>
                <a:lnTo>
                  <a:pt x="3067990" y="4616421"/>
                </a:lnTo>
                <a:lnTo>
                  <a:pt x="3000906" y="4616794"/>
                </a:lnTo>
                <a:lnTo>
                  <a:pt x="2972250" y="4614025"/>
                </a:lnTo>
                <a:cubicBezTo>
                  <a:pt x="2962120" y="4616092"/>
                  <a:pt x="2951989" y="4604037"/>
                  <a:pt x="2941859" y="4606104"/>
                </a:cubicBezTo>
                <a:lnTo>
                  <a:pt x="2894107" y="4602170"/>
                </a:lnTo>
                <a:cubicBezTo>
                  <a:pt x="2873034" y="4581836"/>
                  <a:pt x="2869193" y="4602435"/>
                  <a:pt x="2854257" y="4597077"/>
                </a:cubicBezTo>
                <a:cubicBezTo>
                  <a:pt x="2828604" y="4586072"/>
                  <a:pt x="2823319" y="4587134"/>
                  <a:pt x="2797428" y="4577083"/>
                </a:cubicBezTo>
                <a:cubicBezTo>
                  <a:pt x="2784423" y="4578854"/>
                  <a:pt x="2770248" y="4573660"/>
                  <a:pt x="2757555" y="4577211"/>
                </a:cubicBezTo>
                <a:lnTo>
                  <a:pt x="2722664" y="4575516"/>
                </a:lnTo>
                <a:lnTo>
                  <a:pt x="2686700" y="4579436"/>
                </a:lnTo>
                <a:lnTo>
                  <a:pt x="2649051" y="4590851"/>
                </a:lnTo>
                <a:cubicBezTo>
                  <a:pt x="2634424" y="4591611"/>
                  <a:pt x="2618884" y="4590616"/>
                  <a:pt x="2602008" y="4586807"/>
                </a:cubicBezTo>
                <a:cubicBezTo>
                  <a:pt x="2588795" y="4584785"/>
                  <a:pt x="2590198" y="4581679"/>
                  <a:pt x="2553187" y="4576612"/>
                </a:cubicBezTo>
                <a:cubicBezTo>
                  <a:pt x="2516176" y="4571544"/>
                  <a:pt x="2419368" y="4560523"/>
                  <a:pt x="2379944" y="4556404"/>
                </a:cubicBezTo>
                <a:cubicBezTo>
                  <a:pt x="2340520" y="4552286"/>
                  <a:pt x="2355516" y="4555975"/>
                  <a:pt x="2333229" y="4554006"/>
                </a:cubicBezTo>
                <a:cubicBezTo>
                  <a:pt x="2310943" y="4552037"/>
                  <a:pt x="2272361" y="4544062"/>
                  <a:pt x="2246228" y="4544592"/>
                </a:cubicBezTo>
                <a:cubicBezTo>
                  <a:pt x="2227084" y="4544840"/>
                  <a:pt x="2214877" y="4554623"/>
                  <a:pt x="2194084" y="4550124"/>
                </a:cubicBezTo>
                <a:cubicBezTo>
                  <a:pt x="2173819" y="4565400"/>
                  <a:pt x="2120858" y="4529368"/>
                  <a:pt x="2122173" y="4551115"/>
                </a:cubicBezTo>
                <a:cubicBezTo>
                  <a:pt x="2103245" y="4538654"/>
                  <a:pt x="2081494" y="4540178"/>
                  <a:pt x="2059358" y="4545242"/>
                </a:cubicBezTo>
                <a:lnTo>
                  <a:pt x="2035061" y="4551794"/>
                </a:lnTo>
                <a:lnTo>
                  <a:pt x="1953233" y="4547925"/>
                </a:lnTo>
                <a:lnTo>
                  <a:pt x="1946445" y="4553172"/>
                </a:lnTo>
                <a:lnTo>
                  <a:pt x="1929934" y="4554324"/>
                </a:lnTo>
                <a:lnTo>
                  <a:pt x="1923819" y="4555038"/>
                </a:lnTo>
                <a:lnTo>
                  <a:pt x="1920026" y="4552518"/>
                </a:lnTo>
                <a:cubicBezTo>
                  <a:pt x="1917776" y="4551386"/>
                  <a:pt x="1916103" y="4551310"/>
                  <a:pt x="1914899" y="4553152"/>
                </a:cubicBezTo>
                <a:cubicBezTo>
                  <a:pt x="1914710" y="4554150"/>
                  <a:pt x="1914522" y="4555147"/>
                  <a:pt x="1914332" y="4556144"/>
                </a:cubicBezTo>
                <a:lnTo>
                  <a:pt x="1882048" y="4559910"/>
                </a:lnTo>
                <a:lnTo>
                  <a:pt x="1649952" y="4565527"/>
                </a:lnTo>
                <a:cubicBezTo>
                  <a:pt x="1546877" y="4600708"/>
                  <a:pt x="1418821" y="4554985"/>
                  <a:pt x="1305072" y="4567061"/>
                </a:cubicBezTo>
                <a:cubicBezTo>
                  <a:pt x="1280261" y="4557333"/>
                  <a:pt x="1302176" y="4558540"/>
                  <a:pt x="1243254" y="4571143"/>
                </a:cubicBezTo>
                <a:cubicBezTo>
                  <a:pt x="1210584" y="4564151"/>
                  <a:pt x="1143994" y="4561068"/>
                  <a:pt x="1107683" y="4558193"/>
                </a:cubicBezTo>
                <a:cubicBezTo>
                  <a:pt x="1073102" y="4550629"/>
                  <a:pt x="1071748" y="4546366"/>
                  <a:pt x="1049893" y="4539884"/>
                </a:cubicBezTo>
                <a:cubicBezTo>
                  <a:pt x="1028038" y="4533401"/>
                  <a:pt x="1037691" y="4534947"/>
                  <a:pt x="994206" y="4533420"/>
                </a:cubicBezTo>
                <a:cubicBezTo>
                  <a:pt x="958901" y="4528712"/>
                  <a:pt x="875207" y="4522680"/>
                  <a:pt x="841592" y="4522231"/>
                </a:cubicBezTo>
                <a:cubicBezTo>
                  <a:pt x="807977" y="4521782"/>
                  <a:pt x="805424" y="4517118"/>
                  <a:pt x="774862" y="4516600"/>
                </a:cubicBezTo>
                <a:cubicBezTo>
                  <a:pt x="750315" y="4523644"/>
                  <a:pt x="671398" y="4522624"/>
                  <a:pt x="654689" y="4508536"/>
                </a:cubicBezTo>
                <a:cubicBezTo>
                  <a:pt x="637868" y="4505459"/>
                  <a:pt x="619334" y="4510410"/>
                  <a:pt x="609821" y="4495335"/>
                </a:cubicBezTo>
                <a:cubicBezTo>
                  <a:pt x="594967" y="4477187"/>
                  <a:pt x="569778" y="4482863"/>
                  <a:pt x="546639" y="4483715"/>
                </a:cubicBezTo>
                <a:cubicBezTo>
                  <a:pt x="511551" y="4480605"/>
                  <a:pt x="483864" y="4467978"/>
                  <a:pt x="448444" y="4468067"/>
                </a:cubicBezTo>
                <a:cubicBezTo>
                  <a:pt x="415629" y="4464821"/>
                  <a:pt x="430775" y="4468600"/>
                  <a:pt x="355452" y="4463696"/>
                </a:cubicBezTo>
                <a:cubicBezTo>
                  <a:pt x="313474" y="4466598"/>
                  <a:pt x="251919" y="4449601"/>
                  <a:pt x="214765" y="4450435"/>
                </a:cubicBezTo>
                <a:cubicBezTo>
                  <a:pt x="212316" y="4447431"/>
                  <a:pt x="185091" y="4449077"/>
                  <a:pt x="163935" y="4448100"/>
                </a:cubicBezTo>
                <a:cubicBezTo>
                  <a:pt x="142779" y="4447123"/>
                  <a:pt x="108889" y="4432016"/>
                  <a:pt x="87830" y="4444571"/>
                </a:cubicBezTo>
                <a:lnTo>
                  <a:pt x="0" y="443338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Obsah obrázku venku, obloha, mrak, Středověká architektura&#10;&#10;Popis byl vytvořen automaticky">
            <a:extLst>
              <a:ext uri="{FF2B5EF4-FFF2-40B4-BE49-F238E27FC236}">
                <a16:creationId xmlns:a16="http://schemas.microsoft.com/office/drawing/2014/main" id="{16BC62EE-5CC6-D935-F7CB-A4EA6FC1A9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20" r="23093" b="2"/>
          <a:stretch/>
        </p:blipFill>
        <p:spPr>
          <a:xfrm>
            <a:off x="1" y="-13662"/>
            <a:ext cx="3067990" cy="4486402"/>
          </a:xfrm>
          <a:custGeom>
            <a:avLst/>
            <a:gdLst/>
            <a:ahLst/>
            <a:cxnLst/>
            <a:rect l="l" t="t" r="r" b="b"/>
            <a:pathLst>
              <a:path w="3067990" h="4486402">
                <a:moveTo>
                  <a:pt x="0" y="0"/>
                </a:moveTo>
                <a:lnTo>
                  <a:pt x="3067990" y="0"/>
                </a:lnTo>
                <a:lnTo>
                  <a:pt x="3067990" y="4434678"/>
                </a:lnTo>
                <a:lnTo>
                  <a:pt x="3005136" y="4426674"/>
                </a:lnTo>
                <a:cubicBezTo>
                  <a:pt x="2984892" y="4426477"/>
                  <a:pt x="2964647" y="4432630"/>
                  <a:pt x="2944403" y="4432433"/>
                </a:cubicBezTo>
                <a:cubicBezTo>
                  <a:pt x="2903802" y="4433020"/>
                  <a:pt x="2942523" y="4445800"/>
                  <a:pt x="2891479" y="4437498"/>
                </a:cubicBezTo>
                <a:cubicBezTo>
                  <a:pt x="2840435" y="4419671"/>
                  <a:pt x="2733386" y="4403942"/>
                  <a:pt x="2670602" y="4406269"/>
                </a:cubicBezTo>
                <a:lnTo>
                  <a:pt x="2601567" y="4385855"/>
                </a:lnTo>
                <a:lnTo>
                  <a:pt x="2555755" y="4386872"/>
                </a:lnTo>
                <a:lnTo>
                  <a:pt x="2522574" y="4380920"/>
                </a:lnTo>
                <a:cubicBezTo>
                  <a:pt x="2505748" y="4364465"/>
                  <a:pt x="2499515" y="4369192"/>
                  <a:pt x="2482690" y="4359798"/>
                </a:cubicBezTo>
                <a:cubicBezTo>
                  <a:pt x="2463674" y="4348619"/>
                  <a:pt x="2468309" y="4371071"/>
                  <a:pt x="2418230" y="4355773"/>
                </a:cubicBezTo>
                <a:cubicBezTo>
                  <a:pt x="2389966" y="4363918"/>
                  <a:pt x="2397381" y="4343124"/>
                  <a:pt x="2373124" y="4355934"/>
                </a:cubicBezTo>
                <a:cubicBezTo>
                  <a:pt x="2361515" y="4350812"/>
                  <a:pt x="2343756" y="4347971"/>
                  <a:pt x="2333141" y="4341245"/>
                </a:cubicBezTo>
                <a:lnTo>
                  <a:pt x="2313452" y="4337742"/>
                </a:lnTo>
                <a:lnTo>
                  <a:pt x="2288838" y="4331561"/>
                </a:lnTo>
                <a:lnTo>
                  <a:pt x="2284798" y="4320029"/>
                </a:lnTo>
                <a:lnTo>
                  <a:pt x="2246654" y="4313234"/>
                </a:lnTo>
                <a:cubicBezTo>
                  <a:pt x="2233112" y="4308633"/>
                  <a:pt x="2221188" y="4295927"/>
                  <a:pt x="2203716" y="4295057"/>
                </a:cubicBezTo>
                <a:cubicBezTo>
                  <a:pt x="2166201" y="4287935"/>
                  <a:pt x="2065291" y="4280117"/>
                  <a:pt x="2028271" y="4275095"/>
                </a:cubicBezTo>
                <a:cubicBezTo>
                  <a:pt x="1991251" y="4270074"/>
                  <a:pt x="2010652" y="4268317"/>
                  <a:pt x="1981596" y="4264928"/>
                </a:cubicBezTo>
                <a:cubicBezTo>
                  <a:pt x="1953253" y="4268497"/>
                  <a:pt x="1866336" y="4256745"/>
                  <a:pt x="1850405" y="4240640"/>
                </a:cubicBezTo>
                <a:cubicBezTo>
                  <a:pt x="1832387" y="4235329"/>
                  <a:pt x="1811052" y="4237664"/>
                  <a:pt x="1803238" y="4221575"/>
                </a:cubicBezTo>
                <a:cubicBezTo>
                  <a:pt x="1790076" y="4201744"/>
                  <a:pt x="1725767" y="4221796"/>
                  <a:pt x="1735576" y="4201564"/>
                </a:cubicBezTo>
                <a:cubicBezTo>
                  <a:pt x="1712756" y="4208335"/>
                  <a:pt x="1692774" y="4201125"/>
                  <a:pt x="1673819" y="4190462"/>
                </a:cubicBezTo>
                <a:lnTo>
                  <a:pt x="1653406" y="4177819"/>
                </a:lnTo>
                <a:lnTo>
                  <a:pt x="1634127" y="4179710"/>
                </a:lnTo>
                <a:cubicBezTo>
                  <a:pt x="1624926" y="4163559"/>
                  <a:pt x="1606023" y="4174759"/>
                  <a:pt x="1592100" y="4163307"/>
                </a:cubicBezTo>
                <a:lnTo>
                  <a:pt x="1570088" y="4153009"/>
                </a:lnTo>
                <a:lnTo>
                  <a:pt x="1554918" y="4147539"/>
                </a:lnTo>
                <a:lnTo>
                  <a:pt x="1549412" y="4145242"/>
                </a:lnTo>
                <a:lnTo>
                  <a:pt x="1544829" y="4146621"/>
                </a:lnTo>
                <a:cubicBezTo>
                  <a:pt x="1542253" y="4147096"/>
                  <a:pt x="1540639" y="4146723"/>
                  <a:pt x="1540227" y="4144662"/>
                </a:cubicBezTo>
                <a:lnTo>
                  <a:pt x="1540870" y="4141678"/>
                </a:lnTo>
                <a:lnTo>
                  <a:pt x="1480028" y="4147205"/>
                </a:lnTo>
                <a:lnTo>
                  <a:pt x="1450048" y="4143704"/>
                </a:lnTo>
                <a:cubicBezTo>
                  <a:pt x="1420066" y="4160354"/>
                  <a:pt x="1384545" y="4126004"/>
                  <a:pt x="1355070" y="4157686"/>
                </a:cubicBezTo>
                <a:lnTo>
                  <a:pt x="1231491" y="4157911"/>
                </a:lnTo>
                <a:lnTo>
                  <a:pt x="1175669" y="4154403"/>
                </a:lnTo>
                <a:cubicBezTo>
                  <a:pt x="1163327" y="4160355"/>
                  <a:pt x="1127457" y="4150629"/>
                  <a:pt x="1135056" y="4154527"/>
                </a:cubicBezTo>
                <a:lnTo>
                  <a:pt x="1078746" y="4159023"/>
                </a:lnTo>
                <a:lnTo>
                  <a:pt x="1071329" y="4163144"/>
                </a:lnTo>
                <a:lnTo>
                  <a:pt x="1068711" y="4165302"/>
                </a:lnTo>
                <a:lnTo>
                  <a:pt x="1055959" y="4166495"/>
                </a:lnTo>
                <a:cubicBezTo>
                  <a:pt x="1048027" y="4170471"/>
                  <a:pt x="1045639" y="4178713"/>
                  <a:pt x="1037216" y="4182194"/>
                </a:cubicBezTo>
                <a:cubicBezTo>
                  <a:pt x="1033004" y="4183935"/>
                  <a:pt x="1027282" y="4184485"/>
                  <a:pt x="1018606" y="4182718"/>
                </a:cubicBezTo>
                <a:cubicBezTo>
                  <a:pt x="1018058" y="4170742"/>
                  <a:pt x="1003524" y="4174229"/>
                  <a:pt x="987944" y="4178268"/>
                </a:cubicBezTo>
                <a:lnTo>
                  <a:pt x="973797" y="4181156"/>
                </a:lnTo>
                <a:lnTo>
                  <a:pt x="972433" y="4181930"/>
                </a:lnTo>
                <a:lnTo>
                  <a:pt x="971789" y="4181565"/>
                </a:lnTo>
                <a:lnTo>
                  <a:pt x="965406" y="4182868"/>
                </a:lnTo>
                <a:cubicBezTo>
                  <a:pt x="958709" y="4183296"/>
                  <a:pt x="953368" y="4181997"/>
                  <a:pt x="950999" y="4177105"/>
                </a:cubicBezTo>
                <a:cubicBezTo>
                  <a:pt x="935835" y="4209668"/>
                  <a:pt x="909896" y="4190797"/>
                  <a:pt x="878894" y="4205034"/>
                </a:cubicBezTo>
                <a:cubicBezTo>
                  <a:pt x="856168" y="4214849"/>
                  <a:pt x="852278" y="4207962"/>
                  <a:pt x="828591" y="4213036"/>
                </a:cubicBezTo>
                <a:cubicBezTo>
                  <a:pt x="780794" y="4256129"/>
                  <a:pt x="789761" y="4223483"/>
                  <a:pt x="727702" y="4254740"/>
                </a:cubicBezTo>
                <a:cubicBezTo>
                  <a:pt x="675647" y="4285502"/>
                  <a:pt x="641817" y="4303533"/>
                  <a:pt x="584992" y="4342206"/>
                </a:cubicBezTo>
                <a:cubicBezTo>
                  <a:pt x="579675" y="4358244"/>
                  <a:pt x="555897" y="4364323"/>
                  <a:pt x="537513" y="4373165"/>
                </a:cubicBezTo>
                <a:cubicBezTo>
                  <a:pt x="519129" y="4382007"/>
                  <a:pt x="478460" y="4396730"/>
                  <a:pt x="474686" y="4395261"/>
                </a:cubicBezTo>
                <a:cubicBezTo>
                  <a:pt x="453529" y="4436545"/>
                  <a:pt x="463084" y="4391242"/>
                  <a:pt x="424951" y="4417898"/>
                </a:cubicBezTo>
                <a:cubicBezTo>
                  <a:pt x="400623" y="4426877"/>
                  <a:pt x="394826" y="4429238"/>
                  <a:pt x="381292" y="4437499"/>
                </a:cubicBezTo>
                <a:cubicBezTo>
                  <a:pt x="367758" y="4445761"/>
                  <a:pt x="340364" y="4452372"/>
                  <a:pt x="319032" y="4460407"/>
                </a:cubicBezTo>
                <a:cubicBezTo>
                  <a:pt x="288456" y="4464557"/>
                  <a:pt x="247935" y="4448740"/>
                  <a:pt x="235648" y="4475117"/>
                </a:cubicBezTo>
                <a:cubicBezTo>
                  <a:pt x="204763" y="4480040"/>
                  <a:pt x="214119" y="4478466"/>
                  <a:pt x="184584" y="4486402"/>
                </a:cubicBezTo>
                <a:cubicBezTo>
                  <a:pt x="163340" y="4481164"/>
                  <a:pt x="69153" y="4491621"/>
                  <a:pt x="56571" y="4468140"/>
                </a:cubicBezTo>
                <a:cubicBezTo>
                  <a:pt x="38975" y="4461095"/>
                  <a:pt x="23894" y="4451510"/>
                  <a:pt x="7451" y="4441701"/>
                </a:cubicBezTo>
                <a:lnTo>
                  <a:pt x="0" y="4438090"/>
                </a:lnTo>
                <a:close/>
              </a:path>
            </a:pathLst>
          </a:custGeom>
        </p:spPr>
      </p:pic>
      <p:pic>
        <p:nvPicPr>
          <p:cNvPr id="5128" name="Picture 8" descr="Kostnice / Ossuary – Geocache of the Week – Official Blog">
            <a:extLst>
              <a:ext uri="{FF2B5EF4-FFF2-40B4-BE49-F238E27FC236}">
                <a16:creationId xmlns:a16="http://schemas.microsoft.com/office/drawing/2014/main" id="{9AD19642-AD6A-60DB-86E2-89AEF984AC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" r="15026" b="4"/>
          <a:stretch/>
        </p:blipFill>
        <p:spPr bwMode="auto">
          <a:xfrm>
            <a:off x="9124010" y="469558"/>
            <a:ext cx="3067990" cy="5306208"/>
          </a:xfrm>
          <a:custGeom>
            <a:avLst/>
            <a:gdLst/>
            <a:ahLst/>
            <a:cxnLst/>
            <a:rect l="l" t="t" r="r" b="b"/>
            <a:pathLst>
              <a:path w="3067990" h="5306208">
                <a:moveTo>
                  <a:pt x="0" y="0"/>
                </a:moveTo>
                <a:lnTo>
                  <a:pt x="17679" y="2197"/>
                </a:lnTo>
                <a:cubicBezTo>
                  <a:pt x="33325" y="5267"/>
                  <a:pt x="40061" y="9492"/>
                  <a:pt x="55160" y="6949"/>
                </a:cubicBezTo>
                <a:cubicBezTo>
                  <a:pt x="89097" y="9134"/>
                  <a:pt x="67611" y="25176"/>
                  <a:pt x="106767" y="12259"/>
                </a:cubicBezTo>
                <a:cubicBezTo>
                  <a:pt x="96065" y="25995"/>
                  <a:pt x="125167" y="8533"/>
                  <a:pt x="145303" y="19592"/>
                </a:cubicBezTo>
                <a:cubicBezTo>
                  <a:pt x="173545" y="11438"/>
                  <a:pt x="202580" y="21709"/>
                  <a:pt x="219723" y="22905"/>
                </a:cubicBezTo>
                <a:cubicBezTo>
                  <a:pt x="236866" y="24101"/>
                  <a:pt x="223601" y="27862"/>
                  <a:pt x="248161" y="26769"/>
                </a:cubicBezTo>
                <a:lnTo>
                  <a:pt x="282845" y="32305"/>
                </a:lnTo>
                <a:cubicBezTo>
                  <a:pt x="281034" y="27734"/>
                  <a:pt x="286052" y="29081"/>
                  <a:pt x="299813" y="29796"/>
                </a:cubicBezTo>
                <a:lnTo>
                  <a:pt x="336771" y="25722"/>
                </a:lnTo>
                <a:lnTo>
                  <a:pt x="362133" y="29831"/>
                </a:lnTo>
                <a:cubicBezTo>
                  <a:pt x="365533" y="29692"/>
                  <a:pt x="389709" y="25218"/>
                  <a:pt x="389224" y="21707"/>
                </a:cubicBezTo>
                <a:cubicBezTo>
                  <a:pt x="415674" y="36435"/>
                  <a:pt x="418321" y="27183"/>
                  <a:pt x="445444" y="23429"/>
                </a:cubicBezTo>
                <a:cubicBezTo>
                  <a:pt x="468699" y="24812"/>
                  <a:pt x="448654" y="25277"/>
                  <a:pt x="504850" y="27017"/>
                </a:cubicBezTo>
                <a:cubicBezTo>
                  <a:pt x="526726" y="43186"/>
                  <a:pt x="511000" y="15298"/>
                  <a:pt x="553940" y="37940"/>
                </a:cubicBezTo>
                <a:cubicBezTo>
                  <a:pt x="556042" y="36175"/>
                  <a:pt x="582552" y="37794"/>
                  <a:pt x="596427" y="39569"/>
                </a:cubicBezTo>
                <a:cubicBezTo>
                  <a:pt x="610302" y="41344"/>
                  <a:pt x="622838" y="39181"/>
                  <a:pt x="637193" y="48593"/>
                </a:cubicBezTo>
                <a:cubicBezTo>
                  <a:pt x="647681" y="51488"/>
                  <a:pt x="628938" y="47251"/>
                  <a:pt x="661736" y="52178"/>
                </a:cubicBezTo>
                <a:cubicBezTo>
                  <a:pt x="694534" y="57105"/>
                  <a:pt x="801438" y="73787"/>
                  <a:pt x="833982" y="78153"/>
                </a:cubicBezTo>
                <a:cubicBezTo>
                  <a:pt x="866526" y="82519"/>
                  <a:pt x="843637" y="85083"/>
                  <a:pt x="856998" y="85516"/>
                </a:cubicBezTo>
                <a:cubicBezTo>
                  <a:pt x="870359" y="85949"/>
                  <a:pt x="899128" y="78883"/>
                  <a:pt x="914148" y="80753"/>
                </a:cubicBezTo>
                <a:cubicBezTo>
                  <a:pt x="933004" y="82659"/>
                  <a:pt x="935800" y="89960"/>
                  <a:pt x="947118" y="89591"/>
                </a:cubicBezTo>
                <a:cubicBezTo>
                  <a:pt x="957582" y="79374"/>
                  <a:pt x="968693" y="79487"/>
                  <a:pt x="986819" y="85683"/>
                </a:cubicBezTo>
                <a:cubicBezTo>
                  <a:pt x="1020632" y="88467"/>
                  <a:pt x="1020659" y="77957"/>
                  <a:pt x="1053312" y="79472"/>
                </a:cubicBezTo>
                <a:cubicBezTo>
                  <a:pt x="1067641" y="78893"/>
                  <a:pt x="1075307" y="82187"/>
                  <a:pt x="1099213" y="78913"/>
                </a:cubicBezTo>
                <a:cubicBezTo>
                  <a:pt x="1116234" y="79611"/>
                  <a:pt x="1150433" y="81367"/>
                  <a:pt x="1173478" y="71085"/>
                </a:cubicBezTo>
                <a:cubicBezTo>
                  <a:pt x="1198473" y="69776"/>
                  <a:pt x="1180321" y="69312"/>
                  <a:pt x="1207601" y="71902"/>
                </a:cubicBezTo>
                <a:cubicBezTo>
                  <a:pt x="1240927" y="72420"/>
                  <a:pt x="1254799" y="66189"/>
                  <a:pt x="1274057" y="67671"/>
                </a:cubicBezTo>
                <a:cubicBezTo>
                  <a:pt x="1286597" y="63416"/>
                  <a:pt x="1272395" y="68487"/>
                  <a:pt x="1320593" y="63146"/>
                </a:cubicBezTo>
                <a:cubicBezTo>
                  <a:pt x="1339695" y="72605"/>
                  <a:pt x="1356035" y="59669"/>
                  <a:pt x="1372380" y="61707"/>
                </a:cubicBezTo>
                <a:cubicBezTo>
                  <a:pt x="1398302" y="60673"/>
                  <a:pt x="1462014" y="60786"/>
                  <a:pt x="1485648" y="59322"/>
                </a:cubicBezTo>
                <a:cubicBezTo>
                  <a:pt x="1509282" y="57858"/>
                  <a:pt x="1484126" y="55677"/>
                  <a:pt x="1514187" y="52925"/>
                </a:cubicBezTo>
                <a:cubicBezTo>
                  <a:pt x="1569555" y="65174"/>
                  <a:pt x="1600453" y="43129"/>
                  <a:pt x="1656491" y="40431"/>
                </a:cubicBezTo>
                <a:cubicBezTo>
                  <a:pt x="1690508" y="23359"/>
                  <a:pt x="1714615" y="41093"/>
                  <a:pt x="1751810" y="28028"/>
                </a:cubicBezTo>
                <a:cubicBezTo>
                  <a:pt x="1776981" y="24033"/>
                  <a:pt x="1780637" y="27850"/>
                  <a:pt x="1794814" y="25985"/>
                </a:cubicBezTo>
                <a:cubicBezTo>
                  <a:pt x="1808991" y="24120"/>
                  <a:pt x="1824981" y="19624"/>
                  <a:pt x="1836873" y="16837"/>
                </a:cubicBezTo>
                <a:cubicBezTo>
                  <a:pt x="1843238" y="20475"/>
                  <a:pt x="1892709" y="14065"/>
                  <a:pt x="1891567" y="9261"/>
                </a:cubicBezTo>
                <a:cubicBezTo>
                  <a:pt x="1898917" y="10907"/>
                  <a:pt x="1919236" y="17279"/>
                  <a:pt x="1921530" y="9673"/>
                </a:cubicBezTo>
                <a:cubicBezTo>
                  <a:pt x="1959058" y="9592"/>
                  <a:pt x="1980141" y="8525"/>
                  <a:pt x="2012969" y="18663"/>
                </a:cubicBezTo>
                <a:cubicBezTo>
                  <a:pt x="2036300" y="22440"/>
                  <a:pt x="2020005" y="20413"/>
                  <a:pt x="2034526" y="22810"/>
                </a:cubicBezTo>
                <a:cubicBezTo>
                  <a:pt x="2049047" y="25207"/>
                  <a:pt x="2073237" y="20913"/>
                  <a:pt x="2096919" y="20343"/>
                </a:cubicBezTo>
                <a:cubicBezTo>
                  <a:pt x="2120930" y="20475"/>
                  <a:pt x="2148905" y="24557"/>
                  <a:pt x="2166686" y="25985"/>
                </a:cubicBezTo>
                <a:cubicBezTo>
                  <a:pt x="2184467" y="27413"/>
                  <a:pt x="2188709" y="27070"/>
                  <a:pt x="2203604" y="28912"/>
                </a:cubicBezTo>
                <a:cubicBezTo>
                  <a:pt x="2228460" y="25462"/>
                  <a:pt x="2249347" y="27280"/>
                  <a:pt x="2267962" y="34655"/>
                </a:cubicBezTo>
                <a:cubicBezTo>
                  <a:pt x="2282447" y="36548"/>
                  <a:pt x="2275023" y="40857"/>
                  <a:pt x="2285749" y="42654"/>
                </a:cubicBezTo>
                <a:cubicBezTo>
                  <a:pt x="2296475" y="44451"/>
                  <a:pt x="2303314" y="36327"/>
                  <a:pt x="2332319" y="38293"/>
                </a:cubicBezTo>
                <a:cubicBezTo>
                  <a:pt x="2342638" y="38690"/>
                  <a:pt x="2342293" y="46311"/>
                  <a:pt x="2364330" y="47416"/>
                </a:cubicBezTo>
                <a:cubicBezTo>
                  <a:pt x="2386367" y="48521"/>
                  <a:pt x="2474972" y="53278"/>
                  <a:pt x="2507404" y="54450"/>
                </a:cubicBezTo>
                <a:cubicBezTo>
                  <a:pt x="2539836" y="55622"/>
                  <a:pt x="2526706" y="52404"/>
                  <a:pt x="2542253" y="52069"/>
                </a:cubicBezTo>
                <a:cubicBezTo>
                  <a:pt x="2557800" y="51734"/>
                  <a:pt x="2576193" y="43331"/>
                  <a:pt x="2600687" y="52438"/>
                </a:cubicBezTo>
                <a:cubicBezTo>
                  <a:pt x="2619009" y="47593"/>
                  <a:pt x="2619480" y="58712"/>
                  <a:pt x="2639796" y="61580"/>
                </a:cubicBezTo>
                <a:cubicBezTo>
                  <a:pt x="2651005" y="65638"/>
                  <a:pt x="2665035" y="64461"/>
                  <a:pt x="2674289" y="67260"/>
                </a:cubicBezTo>
                <a:cubicBezTo>
                  <a:pt x="2683543" y="70059"/>
                  <a:pt x="2690859" y="70563"/>
                  <a:pt x="2697705" y="73610"/>
                </a:cubicBezTo>
                <a:cubicBezTo>
                  <a:pt x="2704551" y="76657"/>
                  <a:pt x="2706632" y="82764"/>
                  <a:pt x="2715363" y="85542"/>
                </a:cubicBezTo>
                <a:cubicBezTo>
                  <a:pt x="2724094" y="88320"/>
                  <a:pt x="2737748" y="93210"/>
                  <a:pt x="2747711" y="95041"/>
                </a:cubicBezTo>
                <a:cubicBezTo>
                  <a:pt x="2757674" y="96872"/>
                  <a:pt x="2756162" y="94038"/>
                  <a:pt x="2775143" y="96530"/>
                </a:cubicBezTo>
                <a:cubicBezTo>
                  <a:pt x="2806082" y="101851"/>
                  <a:pt x="2833945" y="105706"/>
                  <a:pt x="2868742" y="105230"/>
                </a:cubicBezTo>
                <a:cubicBezTo>
                  <a:pt x="2875265" y="114937"/>
                  <a:pt x="2885652" y="110531"/>
                  <a:pt x="2899543" y="105394"/>
                </a:cubicBezTo>
                <a:cubicBezTo>
                  <a:pt x="2925511" y="112474"/>
                  <a:pt x="2969369" y="117959"/>
                  <a:pt x="3013791" y="133788"/>
                </a:cubicBezTo>
                <a:cubicBezTo>
                  <a:pt x="3032699" y="143490"/>
                  <a:pt x="3036873" y="145156"/>
                  <a:pt x="3050423" y="147827"/>
                </a:cubicBezTo>
                <a:lnTo>
                  <a:pt x="3067990" y="151167"/>
                </a:lnTo>
                <a:lnTo>
                  <a:pt x="3067990" y="5306208"/>
                </a:lnTo>
                <a:lnTo>
                  <a:pt x="3067989" y="5306208"/>
                </a:lnTo>
                <a:lnTo>
                  <a:pt x="3067989" y="4893381"/>
                </a:lnTo>
                <a:lnTo>
                  <a:pt x="3043495" y="4888945"/>
                </a:lnTo>
                <a:cubicBezTo>
                  <a:pt x="3028259" y="4893118"/>
                  <a:pt x="3019652" y="4892952"/>
                  <a:pt x="3013339" y="4882572"/>
                </a:cubicBezTo>
                <a:cubicBezTo>
                  <a:pt x="2976030" y="4880406"/>
                  <a:pt x="2937572" y="4854236"/>
                  <a:pt x="2913679" y="4866583"/>
                </a:cubicBezTo>
                <a:cubicBezTo>
                  <a:pt x="2915195" y="4844724"/>
                  <a:pt x="2901822" y="4852928"/>
                  <a:pt x="2875805" y="4847666"/>
                </a:cubicBezTo>
                <a:cubicBezTo>
                  <a:pt x="2857196" y="4841543"/>
                  <a:pt x="2817003" y="4828668"/>
                  <a:pt x="2802025" y="4822783"/>
                </a:cubicBezTo>
                <a:cubicBezTo>
                  <a:pt x="2787047" y="4816898"/>
                  <a:pt x="2775570" y="4821194"/>
                  <a:pt x="2760539" y="4815530"/>
                </a:cubicBezTo>
                <a:cubicBezTo>
                  <a:pt x="2767288" y="4796834"/>
                  <a:pt x="2677653" y="4809589"/>
                  <a:pt x="2711840" y="4795862"/>
                </a:cubicBezTo>
                <a:cubicBezTo>
                  <a:pt x="2686235" y="4784723"/>
                  <a:pt x="2695650" y="4790294"/>
                  <a:pt x="2682112" y="4795333"/>
                </a:cubicBezTo>
                <a:cubicBezTo>
                  <a:pt x="2649913" y="4790479"/>
                  <a:pt x="2647066" y="4789023"/>
                  <a:pt x="2609911" y="4793621"/>
                </a:cubicBezTo>
                <a:cubicBezTo>
                  <a:pt x="2593415" y="4792900"/>
                  <a:pt x="2587573" y="4790380"/>
                  <a:pt x="2572897" y="4788900"/>
                </a:cubicBezTo>
                <a:cubicBezTo>
                  <a:pt x="2558221" y="4787420"/>
                  <a:pt x="2550125" y="4788497"/>
                  <a:pt x="2521855" y="4784742"/>
                </a:cubicBezTo>
                <a:cubicBezTo>
                  <a:pt x="2499495" y="4780034"/>
                  <a:pt x="2483262" y="4781350"/>
                  <a:pt x="2465205" y="4778639"/>
                </a:cubicBezTo>
                <a:cubicBezTo>
                  <a:pt x="2447148" y="4775928"/>
                  <a:pt x="2436144" y="4771669"/>
                  <a:pt x="2413515" y="4768475"/>
                </a:cubicBezTo>
                <a:cubicBezTo>
                  <a:pt x="2394088" y="4759549"/>
                  <a:pt x="2320814" y="4780944"/>
                  <a:pt x="2306138" y="4754193"/>
                </a:cubicBezTo>
                <a:cubicBezTo>
                  <a:pt x="2253007" y="4759585"/>
                  <a:pt x="2237974" y="4748779"/>
                  <a:pt x="2194302" y="4744039"/>
                </a:cubicBezTo>
                <a:cubicBezTo>
                  <a:pt x="2152070" y="4739084"/>
                  <a:pt x="2146753" y="4742096"/>
                  <a:pt x="2102639" y="4729235"/>
                </a:cubicBezTo>
                <a:cubicBezTo>
                  <a:pt x="2068179" y="4716412"/>
                  <a:pt x="2049689" y="4712365"/>
                  <a:pt x="2009484" y="4709589"/>
                </a:cubicBezTo>
                <a:cubicBezTo>
                  <a:pt x="2006497" y="4717158"/>
                  <a:pt x="1958536" y="4701984"/>
                  <a:pt x="1950778" y="4699749"/>
                </a:cubicBezTo>
                <a:cubicBezTo>
                  <a:pt x="1951667" y="4704726"/>
                  <a:pt x="1926336" y="4706913"/>
                  <a:pt x="1919770" y="4702723"/>
                </a:cubicBezTo>
                <a:cubicBezTo>
                  <a:pt x="1861690" y="4705646"/>
                  <a:pt x="1843962" y="4724688"/>
                  <a:pt x="1800432" y="4714687"/>
                </a:cubicBezTo>
                <a:cubicBezTo>
                  <a:pt x="1766454" y="4714617"/>
                  <a:pt x="1768076" y="4724355"/>
                  <a:pt x="1719261" y="4724244"/>
                </a:cubicBezTo>
                <a:cubicBezTo>
                  <a:pt x="1698725" y="4728489"/>
                  <a:pt x="1704876" y="4720084"/>
                  <a:pt x="1679325" y="4720398"/>
                </a:cubicBezTo>
                <a:cubicBezTo>
                  <a:pt x="1646713" y="4738364"/>
                  <a:pt x="1612035" y="4726657"/>
                  <a:pt x="1565956" y="4726125"/>
                </a:cubicBezTo>
                <a:cubicBezTo>
                  <a:pt x="1509596" y="4724792"/>
                  <a:pt x="1462482" y="4732200"/>
                  <a:pt x="1413439" y="4724264"/>
                </a:cubicBezTo>
                <a:cubicBezTo>
                  <a:pt x="1395410" y="4730641"/>
                  <a:pt x="1371319" y="4739221"/>
                  <a:pt x="1351513" y="4728134"/>
                </a:cubicBezTo>
                <a:cubicBezTo>
                  <a:pt x="1299513" y="4729900"/>
                  <a:pt x="1305583" y="4734952"/>
                  <a:pt x="1285766" y="4728501"/>
                </a:cubicBezTo>
                <a:cubicBezTo>
                  <a:pt x="1246313" y="4730975"/>
                  <a:pt x="1252677" y="4725316"/>
                  <a:pt x="1217013" y="4722250"/>
                </a:cubicBezTo>
                <a:cubicBezTo>
                  <a:pt x="1187972" y="4717535"/>
                  <a:pt x="1202419" y="4717968"/>
                  <a:pt x="1175553" y="4717397"/>
                </a:cubicBezTo>
                <a:cubicBezTo>
                  <a:pt x="1150152" y="4726111"/>
                  <a:pt x="1132757" y="4715339"/>
                  <a:pt x="1125937" y="4713080"/>
                </a:cubicBezTo>
                <a:cubicBezTo>
                  <a:pt x="1101933" y="4714551"/>
                  <a:pt x="1066390" y="4702547"/>
                  <a:pt x="1070414" y="4718045"/>
                </a:cubicBezTo>
                <a:cubicBezTo>
                  <a:pt x="1036699" y="4697042"/>
                  <a:pt x="1037956" y="4718362"/>
                  <a:pt x="1001930" y="4712953"/>
                </a:cubicBezTo>
                <a:cubicBezTo>
                  <a:pt x="982943" y="4705262"/>
                  <a:pt x="958349" y="4701127"/>
                  <a:pt x="946429" y="4710733"/>
                </a:cubicBezTo>
                <a:cubicBezTo>
                  <a:pt x="873991" y="4698538"/>
                  <a:pt x="917810" y="4694854"/>
                  <a:pt x="843959" y="4682048"/>
                </a:cubicBezTo>
                <a:cubicBezTo>
                  <a:pt x="805648" y="4675599"/>
                  <a:pt x="748814" y="4673116"/>
                  <a:pt x="719028" y="4663910"/>
                </a:cubicBezTo>
                <a:cubicBezTo>
                  <a:pt x="689242" y="4654703"/>
                  <a:pt x="681940" y="4658862"/>
                  <a:pt x="658894" y="4652209"/>
                </a:cubicBezTo>
                <a:cubicBezTo>
                  <a:pt x="635848" y="4645555"/>
                  <a:pt x="606360" y="4645052"/>
                  <a:pt x="587813" y="4641642"/>
                </a:cubicBezTo>
                <a:cubicBezTo>
                  <a:pt x="569266" y="4638232"/>
                  <a:pt x="549985" y="4630114"/>
                  <a:pt x="547611" y="4631750"/>
                </a:cubicBezTo>
                <a:cubicBezTo>
                  <a:pt x="510247" y="4623077"/>
                  <a:pt x="499088" y="4633791"/>
                  <a:pt x="476778" y="4615662"/>
                </a:cubicBezTo>
                <a:cubicBezTo>
                  <a:pt x="457686" y="4613372"/>
                  <a:pt x="453369" y="4611385"/>
                  <a:pt x="433058" y="4610953"/>
                </a:cubicBezTo>
                <a:cubicBezTo>
                  <a:pt x="412747" y="4610521"/>
                  <a:pt x="383201" y="4613107"/>
                  <a:pt x="354910" y="4613069"/>
                </a:cubicBezTo>
                <a:cubicBezTo>
                  <a:pt x="325594" y="4614825"/>
                  <a:pt x="324861" y="4631623"/>
                  <a:pt x="297551" y="4614611"/>
                </a:cubicBezTo>
                <a:cubicBezTo>
                  <a:pt x="297827" y="4618223"/>
                  <a:pt x="283633" y="4619398"/>
                  <a:pt x="279981" y="4619280"/>
                </a:cubicBezTo>
                <a:lnTo>
                  <a:pt x="251060" y="4621023"/>
                </a:lnTo>
                <a:lnTo>
                  <a:pt x="248621" y="4615319"/>
                </a:lnTo>
                <a:cubicBezTo>
                  <a:pt x="237819" y="4612965"/>
                  <a:pt x="219269" y="4618593"/>
                  <a:pt x="208474" y="4619602"/>
                </a:cubicBezTo>
                <a:lnTo>
                  <a:pt x="183850" y="4621375"/>
                </a:lnTo>
                <a:lnTo>
                  <a:pt x="174486" y="4620574"/>
                </a:lnTo>
                <a:lnTo>
                  <a:pt x="170493" y="4620635"/>
                </a:lnTo>
                <a:lnTo>
                  <a:pt x="160178" y="4616375"/>
                </a:lnTo>
                <a:cubicBezTo>
                  <a:pt x="150587" y="4615308"/>
                  <a:pt x="143414" y="4608454"/>
                  <a:pt x="137679" y="4607411"/>
                </a:cubicBezTo>
                <a:cubicBezTo>
                  <a:pt x="131944" y="4606369"/>
                  <a:pt x="130252" y="4614284"/>
                  <a:pt x="125767" y="4610124"/>
                </a:cubicBezTo>
                <a:cubicBezTo>
                  <a:pt x="131450" y="4607091"/>
                  <a:pt x="122536" y="4604620"/>
                  <a:pt x="118604" y="4602416"/>
                </a:cubicBezTo>
                <a:lnTo>
                  <a:pt x="82934" y="4599702"/>
                </a:lnTo>
                <a:cubicBezTo>
                  <a:pt x="39823" y="4602644"/>
                  <a:pt x="55074" y="4589236"/>
                  <a:pt x="41888" y="4597726"/>
                </a:cubicBezTo>
                <a:cubicBezTo>
                  <a:pt x="25543" y="4601103"/>
                  <a:pt x="15576" y="4602785"/>
                  <a:pt x="8238" y="4603430"/>
                </a:cubicBezTo>
                <a:lnTo>
                  <a:pt x="0" y="460319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edlec Ossuary - Bone Church - Livingprague.com">
            <a:extLst>
              <a:ext uri="{FF2B5EF4-FFF2-40B4-BE49-F238E27FC236}">
                <a16:creationId xmlns:a16="http://schemas.microsoft.com/office/drawing/2014/main" id="{BD02183B-DC99-D2F4-50A4-F88A4947C7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8" r="30351" b="-1"/>
          <a:stretch/>
        </p:blipFill>
        <p:spPr bwMode="auto">
          <a:xfrm>
            <a:off x="6095999" y="1278"/>
            <a:ext cx="3067990" cy="5149699"/>
          </a:xfrm>
          <a:custGeom>
            <a:avLst/>
            <a:gdLst/>
            <a:ahLst/>
            <a:cxnLst/>
            <a:rect l="l" t="t" r="r" b="b"/>
            <a:pathLst>
              <a:path w="3067990" h="5149699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42105" y="469033"/>
                  <a:pt x="3051256" y="471666"/>
                  <a:pt x="3059006" y="473639"/>
                </a:cubicBezTo>
                <a:lnTo>
                  <a:pt x="3067990" y="474231"/>
                </a:lnTo>
                <a:lnTo>
                  <a:pt x="3067990" y="5066330"/>
                </a:lnTo>
                <a:lnTo>
                  <a:pt x="3036249" y="5071710"/>
                </a:lnTo>
                <a:cubicBezTo>
                  <a:pt x="3028911" y="5072355"/>
                  <a:pt x="3024202" y="5071963"/>
                  <a:pt x="3018374" y="5071188"/>
                </a:cubicBezTo>
                <a:cubicBezTo>
                  <a:pt x="2981557" y="5076634"/>
                  <a:pt x="2975787" y="5078874"/>
                  <a:pt x="2928454" y="5083368"/>
                </a:cubicBezTo>
                <a:cubicBezTo>
                  <a:pt x="2902026" y="5096160"/>
                  <a:pt x="2894473" y="5096992"/>
                  <a:pt x="2874456" y="5102330"/>
                </a:cubicBezTo>
                <a:cubicBezTo>
                  <a:pt x="2849799" y="5110661"/>
                  <a:pt x="2856324" y="5116728"/>
                  <a:pt x="2826359" y="5120681"/>
                </a:cubicBezTo>
                <a:cubicBezTo>
                  <a:pt x="2811152" y="5125070"/>
                  <a:pt x="2799749" y="5135440"/>
                  <a:pt x="2790273" y="5139251"/>
                </a:cubicBezTo>
                <a:cubicBezTo>
                  <a:pt x="2780797" y="5143062"/>
                  <a:pt x="2776994" y="5141825"/>
                  <a:pt x="2761021" y="5144617"/>
                </a:cubicBezTo>
                <a:cubicBezTo>
                  <a:pt x="2750399" y="5143672"/>
                  <a:pt x="2716008" y="5143647"/>
                  <a:pt x="2709599" y="5145416"/>
                </a:cubicBezTo>
                <a:cubicBezTo>
                  <a:pt x="2691337" y="5155744"/>
                  <a:pt x="2674953" y="5144170"/>
                  <a:pt x="2643019" y="5144002"/>
                </a:cubicBezTo>
                <a:lnTo>
                  <a:pt x="2605306" y="5145401"/>
                </a:lnTo>
                <a:cubicBezTo>
                  <a:pt x="2598456" y="5139894"/>
                  <a:pt x="2544492" y="5137937"/>
                  <a:pt x="2540666" y="5130474"/>
                </a:cubicBezTo>
                <a:cubicBezTo>
                  <a:pt x="2520890" y="5122976"/>
                  <a:pt x="2520818" y="5104076"/>
                  <a:pt x="2490181" y="5096885"/>
                </a:cubicBezTo>
                <a:cubicBezTo>
                  <a:pt x="2473666" y="5089694"/>
                  <a:pt x="2482843" y="5107802"/>
                  <a:pt x="2441578" y="5087331"/>
                </a:cubicBezTo>
                <a:cubicBezTo>
                  <a:pt x="2404207" y="5055658"/>
                  <a:pt x="2246399" y="5032666"/>
                  <a:pt x="2239061" y="4977592"/>
                </a:cubicBezTo>
                <a:cubicBezTo>
                  <a:pt x="2172141" y="4959717"/>
                  <a:pt x="2228317" y="4960563"/>
                  <a:pt x="2138397" y="4945422"/>
                </a:cubicBezTo>
                <a:cubicBezTo>
                  <a:pt x="2058643" y="4932605"/>
                  <a:pt x="1820980" y="4910463"/>
                  <a:pt x="1766888" y="4891159"/>
                </a:cubicBezTo>
                <a:cubicBezTo>
                  <a:pt x="1693746" y="4881380"/>
                  <a:pt x="1731387" y="4880829"/>
                  <a:pt x="1699544" y="4886748"/>
                </a:cubicBezTo>
                <a:cubicBezTo>
                  <a:pt x="1645920" y="4895473"/>
                  <a:pt x="1642875" y="4877798"/>
                  <a:pt x="1607580" y="4879045"/>
                </a:cubicBezTo>
                <a:cubicBezTo>
                  <a:pt x="1555088" y="4865773"/>
                  <a:pt x="1453749" y="4859346"/>
                  <a:pt x="1384598" y="4845217"/>
                </a:cubicBezTo>
                <a:cubicBezTo>
                  <a:pt x="1326341" y="4835627"/>
                  <a:pt x="1315092" y="4821514"/>
                  <a:pt x="1258391" y="4816554"/>
                </a:cubicBezTo>
                <a:cubicBezTo>
                  <a:pt x="1226403" y="4808063"/>
                  <a:pt x="1218929" y="4802264"/>
                  <a:pt x="1192670" y="4794273"/>
                </a:cubicBezTo>
                <a:cubicBezTo>
                  <a:pt x="1172212" y="4781098"/>
                  <a:pt x="1134543" y="4780537"/>
                  <a:pt x="1100484" y="4773564"/>
                </a:cubicBezTo>
                <a:cubicBezTo>
                  <a:pt x="1083354" y="4772013"/>
                  <a:pt x="1065276" y="4777578"/>
                  <a:pt x="1028112" y="4767096"/>
                </a:cubicBezTo>
                <a:cubicBezTo>
                  <a:pt x="999846" y="4759146"/>
                  <a:pt x="967016" y="4743196"/>
                  <a:pt x="963745" y="4764863"/>
                </a:cubicBezTo>
                <a:cubicBezTo>
                  <a:pt x="935062" y="4736624"/>
                  <a:pt x="945601" y="4756035"/>
                  <a:pt x="908364" y="4755572"/>
                </a:cubicBezTo>
                <a:cubicBezTo>
                  <a:pt x="831301" y="4740343"/>
                  <a:pt x="772395" y="4745078"/>
                  <a:pt x="699185" y="4729739"/>
                </a:cubicBezTo>
                <a:cubicBezTo>
                  <a:pt x="680644" y="4710950"/>
                  <a:pt x="671269" y="4756745"/>
                  <a:pt x="624173" y="4712819"/>
                </a:cubicBezTo>
                <a:cubicBezTo>
                  <a:pt x="620673" y="4715011"/>
                  <a:pt x="605890" y="4702494"/>
                  <a:pt x="587551" y="4697060"/>
                </a:cubicBezTo>
                <a:cubicBezTo>
                  <a:pt x="569213" y="4691626"/>
                  <a:pt x="529126" y="4697683"/>
                  <a:pt x="514142" y="4680213"/>
                </a:cubicBezTo>
                <a:cubicBezTo>
                  <a:pt x="490554" y="4678007"/>
                  <a:pt x="455880" y="4670399"/>
                  <a:pt x="435429" y="4669695"/>
                </a:cubicBezTo>
                <a:cubicBezTo>
                  <a:pt x="414978" y="4668991"/>
                  <a:pt x="413693" y="4665510"/>
                  <a:pt x="398498" y="4661863"/>
                </a:cubicBezTo>
                <a:lnTo>
                  <a:pt x="391864" y="4657306"/>
                </a:lnTo>
                <a:lnTo>
                  <a:pt x="393991" y="4656812"/>
                </a:lnTo>
                <a:cubicBezTo>
                  <a:pt x="393161" y="4656323"/>
                  <a:pt x="391036" y="4655963"/>
                  <a:pt x="390744" y="4656537"/>
                </a:cubicBezTo>
                <a:lnTo>
                  <a:pt x="391864" y="4657306"/>
                </a:lnTo>
                <a:lnTo>
                  <a:pt x="389463" y="4657864"/>
                </a:lnTo>
                <a:cubicBezTo>
                  <a:pt x="384571" y="4657809"/>
                  <a:pt x="375254" y="4657079"/>
                  <a:pt x="358382" y="4654871"/>
                </a:cubicBezTo>
                <a:cubicBezTo>
                  <a:pt x="339824" y="4647350"/>
                  <a:pt x="313263" y="4650730"/>
                  <a:pt x="294208" y="4644982"/>
                </a:cubicBezTo>
                <a:cubicBezTo>
                  <a:pt x="275153" y="4639233"/>
                  <a:pt x="255232" y="4631558"/>
                  <a:pt x="240522" y="4627439"/>
                </a:cubicBezTo>
                <a:cubicBezTo>
                  <a:pt x="212762" y="4619907"/>
                  <a:pt x="228727" y="4611264"/>
                  <a:pt x="188294" y="4613207"/>
                </a:cubicBezTo>
                <a:cubicBezTo>
                  <a:pt x="165514" y="4608090"/>
                  <a:pt x="132086" y="4618695"/>
                  <a:pt x="107016" y="4612605"/>
                </a:cubicBezTo>
                <a:cubicBezTo>
                  <a:pt x="79461" y="4604732"/>
                  <a:pt x="82214" y="4605717"/>
                  <a:pt x="48463" y="4601378"/>
                </a:cubicBezTo>
                <a:lnTo>
                  <a:pt x="0" y="460164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81995C8-8DD1-EC44-6402-F35C9609D1CB}"/>
              </a:ext>
            </a:extLst>
          </p:cNvPr>
          <p:cNvSpPr txBox="1"/>
          <p:nvPr/>
        </p:nvSpPr>
        <p:spPr>
          <a:xfrm>
            <a:off x="0" y="5501871"/>
            <a:ext cx="10278140" cy="1773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000" dirty="0" err="1">
                <a:latin typeface="+mj-lt"/>
              </a:rPr>
              <a:t>Large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gothic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cathedral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of</a:t>
            </a:r>
            <a:r>
              <a:rPr lang="cs-CZ" sz="2000" dirty="0">
                <a:latin typeface="+mj-lt"/>
              </a:rPr>
              <a:t> St. Barbora </a:t>
            </a:r>
            <a:r>
              <a:rPr lang="cs-CZ" sz="2000" dirty="0" err="1">
                <a:latin typeface="+mj-lt"/>
              </a:rPr>
              <a:t>from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the</a:t>
            </a:r>
            <a:r>
              <a:rPr lang="cs-CZ" sz="2000" dirty="0">
                <a:latin typeface="+mj-lt"/>
              </a:rPr>
              <a:t> 13th </a:t>
            </a:r>
            <a:r>
              <a:rPr lang="cs-CZ" sz="2000" dirty="0" err="1">
                <a:latin typeface="+mj-lt"/>
              </a:rPr>
              <a:t>century</a:t>
            </a:r>
            <a:endParaRPr lang="cs-CZ" sz="2000" dirty="0">
              <a:latin typeface="+mj-lt"/>
            </a:endParaRP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000" dirty="0" err="1">
                <a:latin typeface="+mj-lt"/>
              </a:rPr>
              <a:t>Former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silver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mining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town</a:t>
            </a:r>
            <a:r>
              <a:rPr lang="cs-CZ" sz="2000" dirty="0">
                <a:latin typeface="+mj-lt"/>
              </a:rPr>
              <a:t>- </a:t>
            </a:r>
            <a:r>
              <a:rPr lang="cs-CZ" sz="2000" dirty="0" err="1">
                <a:latin typeface="+mj-lt"/>
              </a:rPr>
              <a:t>still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can</a:t>
            </a:r>
            <a:r>
              <a:rPr lang="cs-CZ" sz="2000" dirty="0">
                <a:latin typeface="+mj-lt"/>
              </a:rPr>
              <a:t> visit </a:t>
            </a:r>
            <a:r>
              <a:rPr lang="cs-CZ" sz="2000" dirty="0" err="1">
                <a:latin typeface="+mj-lt"/>
              </a:rPr>
              <a:t>the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mines</a:t>
            </a:r>
            <a:r>
              <a:rPr lang="cs-CZ" sz="2000" dirty="0">
                <a:latin typeface="+mj-lt"/>
              </a:rPr>
              <a:t> 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Kostnice- </a:t>
            </a:r>
            <a:r>
              <a:rPr lang="cs-CZ" sz="2000" dirty="0" err="1">
                <a:latin typeface="+mj-lt"/>
              </a:rPr>
              <a:t>contains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skeletons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of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about</a:t>
            </a:r>
            <a:r>
              <a:rPr lang="cs-CZ" sz="2000" dirty="0">
                <a:latin typeface="+mj-lt"/>
              </a:rPr>
              <a:t> 50.000 </a:t>
            </a:r>
            <a:r>
              <a:rPr lang="cs-CZ" sz="2000" dirty="0" err="1">
                <a:latin typeface="+mj-lt"/>
              </a:rPr>
              <a:t>people</a:t>
            </a:r>
            <a:r>
              <a:rPr lang="en-GB" sz="2000" dirty="0">
                <a:latin typeface="+mj-lt"/>
              </a:rPr>
              <a:t>, whose bones have</a:t>
            </a:r>
            <a:r>
              <a:rPr lang="cs-CZ" sz="2000" dirty="0">
                <a:latin typeface="+mj-lt"/>
              </a:rPr>
              <a:t> </a:t>
            </a:r>
            <a:r>
              <a:rPr lang="en-GB" sz="2000" dirty="0">
                <a:latin typeface="+mj-lt"/>
              </a:rPr>
              <a:t>been artistically arranged to form decorations and furnishings for the chapel</a:t>
            </a:r>
            <a:endParaRPr lang="en-US" sz="2000" dirty="0">
              <a:latin typeface="+mj-lt"/>
            </a:endParaRP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5238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5" name="Rectangle 6154">
            <a:extLst>
              <a:ext uri="{FF2B5EF4-FFF2-40B4-BE49-F238E27FC236}">
                <a16:creationId xmlns:a16="http://schemas.microsoft.com/office/drawing/2014/main" id="{34D85B6A-FF18-4EFD-BD23-77FDE89EC5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7" name="Rectangle 6156">
            <a:extLst>
              <a:ext uri="{FF2B5EF4-FFF2-40B4-BE49-F238E27FC236}">
                <a16:creationId xmlns:a16="http://schemas.microsoft.com/office/drawing/2014/main" id="{E8AAB596-4870-4D7C-9F51-06F1F7367C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 descr="Karlovy Vary: Wellness a relaxace v centru lázní | ANIMOD.cz">
            <a:extLst>
              <a:ext uri="{FF2B5EF4-FFF2-40B4-BE49-F238E27FC236}">
                <a16:creationId xmlns:a16="http://schemas.microsoft.com/office/drawing/2014/main" id="{5E72EC24-1184-88F9-58D1-5BDEA29DD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" r="5762" b="-3"/>
          <a:stretch/>
        </p:blipFill>
        <p:spPr bwMode="auto">
          <a:xfrm>
            <a:off x="1" y="10"/>
            <a:ext cx="4048364" cy="3385728"/>
          </a:xfrm>
          <a:custGeom>
            <a:avLst/>
            <a:gdLst/>
            <a:ahLst/>
            <a:cxnLst/>
            <a:rect l="l" t="t" r="r" b="b"/>
            <a:pathLst>
              <a:path w="4048364" h="3385738">
                <a:moveTo>
                  <a:pt x="0" y="0"/>
                </a:moveTo>
                <a:lnTo>
                  <a:pt x="4048364" y="0"/>
                </a:lnTo>
                <a:lnTo>
                  <a:pt x="4048364" y="3128862"/>
                </a:lnTo>
                <a:lnTo>
                  <a:pt x="4028354" y="3127605"/>
                </a:lnTo>
                <a:lnTo>
                  <a:pt x="4027052" y="3128074"/>
                </a:lnTo>
                <a:cubicBezTo>
                  <a:pt x="4021308" y="3129081"/>
                  <a:pt x="4017789" y="3128835"/>
                  <a:pt x="4015263" y="3128035"/>
                </a:cubicBezTo>
                <a:lnTo>
                  <a:pt x="4012855" y="3126647"/>
                </a:lnTo>
                <a:cubicBezTo>
                  <a:pt x="4010177" y="3126494"/>
                  <a:pt x="4007499" y="3126340"/>
                  <a:pt x="4004821" y="3126187"/>
                </a:cubicBezTo>
                <a:lnTo>
                  <a:pt x="3989141" y="3124118"/>
                </a:lnTo>
                <a:lnTo>
                  <a:pt x="3986071" y="3124823"/>
                </a:lnTo>
                <a:cubicBezTo>
                  <a:pt x="3978117" y="3124349"/>
                  <a:pt x="3970163" y="3123876"/>
                  <a:pt x="3962210" y="3123402"/>
                </a:cubicBezTo>
                <a:lnTo>
                  <a:pt x="3961815" y="3123900"/>
                </a:lnTo>
                <a:cubicBezTo>
                  <a:pt x="3960390" y="3124987"/>
                  <a:pt x="3958310" y="3125727"/>
                  <a:pt x="3954808" y="3125765"/>
                </a:cubicBezTo>
                <a:cubicBezTo>
                  <a:pt x="3959236" y="3133302"/>
                  <a:pt x="3952279" y="3128699"/>
                  <a:pt x="3941561" y="3128145"/>
                </a:cubicBezTo>
                <a:cubicBezTo>
                  <a:pt x="3946046" y="3139728"/>
                  <a:pt x="3916172" y="3133567"/>
                  <a:pt x="3910218" y="3140049"/>
                </a:cubicBezTo>
                <a:cubicBezTo>
                  <a:pt x="3902241" y="3139380"/>
                  <a:pt x="3893889" y="3138886"/>
                  <a:pt x="3885332" y="3138624"/>
                </a:cubicBezTo>
                <a:cubicBezTo>
                  <a:pt x="3883646" y="3138622"/>
                  <a:pt x="3881962" y="3138621"/>
                  <a:pt x="3880277" y="3138620"/>
                </a:cubicBezTo>
                <a:lnTo>
                  <a:pt x="3880157" y="3138737"/>
                </a:lnTo>
                <a:cubicBezTo>
                  <a:pt x="3879018" y="3138984"/>
                  <a:pt x="3877339" y="3139076"/>
                  <a:pt x="3874788" y="3138963"/>
                </a:cubicBezTo>
                <a:cubicBezTo>
                  <a:pt x="3873545" y="3138846"/>
                  <a:pt x="3872302" y="3138728"/>
                  <a:pt x="3871060" y="3138611"/>
                </a:cubicBezTo>
                <a:cubicBezTo>
                  <a:pt x="3867792" y="3138609"/>
                  <a:pt x="3864523" y="3138606"/>
                  <a:pt x="3861255" y="3138604"/>
                </a:cubicBezTo>
                <a:lnTo>
                  <a:pt x="3857750" y="3139376"/>
                </a:lnTo>
                <a:cubicBezTo>
                  <a:pt x="3846075" y="3144353"/>
                  <a:pt x="3854999" y="3159606"/>
                  <a:pt x="3830684" y="3154005"/>
                </a:cubicBezTo>
                <a:cubicBezTo>
                  <a:pt x="3806135" y="3158310"/>
                  <a:pt x="3796087" y="3168731"/>
                  <a:pt x="3769301" y="3167144"/>
                </a:cubicBezTo>
                <a:cubicBezTo>
                  <a:pt x="3746341" y="3171207"/>
                  <a:pt x="3728802" y="3177834"/>
                  <a:pt x="3707507" y="3178801"/>
                </a:cubicBezTo>
                <a:cubicBezTo>
                  <a:pt x="3701485" y="3182680"/>
                  <a:pt x="3694773" y="3184962"/>
                  <a:pt x="3684642" y="3182365"/>
                </a:cubicBezTo>
                <a:cubicBezTo>
                  <a:pt x="3664039" y="3187250"/>
                  <a:pt x="3662921" y="3193571"/>
                  <a:pt x="3646059" y="3191612"/>
                </a:cubicBezTo>
                <a:cubicBezTo>
                  <a:pt x="3640580" y="3202449"/>
                  <a:pt x="3637332" y="3199208"/>
                  <a:pt x="3629738" y="3197639"/>
                </a:cubicBezTo>
                <a:cubicBezTo>
                  <a:pt x="3629422" y="3197624"/>
                  <a:pt x="3629107" y="3197610"/>
                  <a:pt x="3628792" y="3197595"/>
                </a:cubicBezTo>
                <a:lnTo>
                  <a:pt x="3628083" y="3199132"/>
                </a:lnTo>
                <a:lnTo>
                  <a:pt x="3625096" y="3200289"/>
                </a:lnTo>
                <a:lnTo>
                  <a:pt x="3615459" y="3201481"/>
                </a:lnTo>
                <a:lnTo>
                  <a:pt x="3611591" y="3201604"/>
                </a:lnTo>
                <a:cubicBezTo>
                  <a:pt x="3609016" y="3201810"/>
                  <a:pt x="3607422" y="3202103"/>
                  <a:pt x="3606451" y="3202476"/>
                </a:cubicBezTo>
                <a:cubicBezTo>
                  <a:pt x="3606434" y="3202517"/>
                  <a:pt x="3606416" y="3202558"/>
                  <a:pt x="3606400" y="3202600"/>
                </a:cubicBezTo>
                <a:lnTo>
                  <a:pt x="3601432" y="3203215"/>
                </a:lnTo>
                <a:cubicBezTo>
                  <a:pt x="3592873" y="3204015"/>
                  <a:pt x="3584373" y="3204569"/>
                  <a:pt x="3576144" y="3204914"/>
                </a:cubicBezTo>
                <a:cubicBezTo>
                  <a:pt x="3574128" y="3211763"/>
                  <a:pt x="3541136" y="3209599"/>
                  <a:pt x="3552393" y="3219987"/>
                </a:cubicBezTo>
                <a:cubicBezTo>
                  <a:pt x="3541534" y="3220777"/>
                  <a:pt x="3531979" y="3217280"/>
                  <a:pt x="3540787" y="3223856"/>
                </a:cubicBezTo>
                <a:cubicBezTo>
                  <a:pt x="3537368" y="3224320"/>
                  <a:pt x="3535763" y="3225273"/>
                  <a:pt x="3535004" y="3226474"/>
                </a:cubicBezTo>
                <a:lnTo>
                  <a:pt x="3534913" y="3226993"/>
                </a:lnTo>
                <a:lnTo>
                  <a:pt x="3510631" y="3228569"/>
                </a:lnTo>
                <a:lnTo>
                  <a:pt x="3508032" y="3229611"/>
                </a:lnTo>
                <a:cubicBezTo>
                  <a:pt x="3502489" y="3229598"/>
                  <a:pt x="3496946" y="3217293"/>
                  <a:pt x="3491403" y="3217280"/>
                </a:cubicBezTo>
                <a:lnTo>
                  <a:pt x="3483240" y="3230123"/>
                </a:lnTo>
                <a:lnTo>
                  <a:pt x="3480053" y="3229107"/>
                </a:lnTo>
                <a:cubicBezTo>
                  <a:pt x="3477098" y="3228661"/>
                  <a:pt x="3473497" y="3228859"/>
                  <a:pt x="3468451" y="3230512"/>
                </a:cubicBezTo>
                <a:lnTo>
                  <a:pt x="3467451" y="3231115"/>
                </a:lnTo>
                <a:cubicBezTo>
                  <a:pt x="3463724" y="3230736"/>
                  <a:pt x="3465319" y="3225693"/>
                  <a:pt x="3446095" y="3228240"/>
                </a:cubicBezTo>
                <a:cubicBezTo>
                  <a:pt x="3420782" y="3241826"/>
                  <a:pt x="3385281" y="3239224"/>
                  <a:pt x="3352101" y="3246398"/>
                </a:cubicBezTo>
                <a:cubicBezTo>
                  <a:pt x="3308926" y="3245374"/>
                  <a:pt x="3300141" y="3236748"/>
                  <a:pt x="3271822" y="3247544"/>
                </a:cubicBezTo>
                <a:cubicBezTo>
                  <a:pt x="3258345" y="3251268"/>
                  <a:pt x="3238074" y="3249030"/>
                  <a:pt x="3203831" y="3257844"/>
                </a:cubicBezTo>
                <a:cubicBezTo>
                  <a:pt x="3171582" y="3264392"/>
                  <a:pt x="3141884" y="3266922"/>
                  <a:pt x="3112954" y="3273149"/>
                </a:cubicBezTo>
                <a:cubicBezTo>
                  <a:pt x="3078476" y="3279234"/>
                  <a:pt x="3086597" y="3279502"/>
                  <a:pt x="3066210" y="3283409"/>
                </a:cubicBezTo>
                <a:cubicBezTo>
                  <a:pt x="3062644" y="3284830"/>
                  <a:pt x="3028337" y="3292032"/>
                  <a:pt x="3025254" y="3293851"/>
                </a:cubicBezTo>
                <a:cubicBezTo>
                  <a:pt x="3006685" y="3298201"/>
                  <a:pt x="2983512" y="3305242"/>
                  <a:pt x="2954798" y="3309512"/>
                </a:cubicBezTo>
                <a:cubicBezTo>
                  <a:pt x="2932037" y="3306567"/>
                  <a:pt x="2909137" y="3323699"/>
                  <a:pt x="2880670" y="3319465"/>
                </a:cubicBezTo>
                <a:cubicBezTo>
                  <a:pt x="2870569" y="3318853"/>
                  <a:pt x="2841559" y="3322739"/>
                  <a:pt x="2837450" y="3326994"/>
                </a:cubicBezTo>
                <a:cubicBezTo>
                  <a:pt x="2831684" y="3328529"/>
                  <a:pt x="2824114" y="3328158"/>
                  <a:pt x="2822806" y="3332324"/>
                </a:cubicBezTo>
                <a:cubicBezTo>
                  <a:pt x="2819977" y="3337498"/>
                  <a:pt x="2796022" y="3333071"/>
                  <a:pt x="2801164" y="3338109"/>
                </a:cubicBezTo>
                <a:cubicBezTo>
                  <a:pt x="2784223" y="3335142"/>
                  <a:pt x="2776048" y="3346261"/>
                  <a:pt x="2764344" y="3350228"/>
                </a:cubicBezTo>
                <a:cubicBezTo>
                  <a:pt x="2757478" y="3348562"/>
                  <a:pt x="2751292" y="3350631"/>
                  <a:pt x="2743431" y="3353702"/>
                </a:cubicBezTo>
                <a:lnTo>
                  <a:pt x="2732627" y="3357764"/>
                </a:lnTo>
                <a:cubicBezTo>
                  <a:pt x="2730974" y="3357887"/>
                  <a:pt x="2729319" y="3358011"/>
                  <a:pt x="2727665" y="3358134"/>
                </a:cubicBezTo>
                <a:cubicBezTo>
                  <a:pt x="2718835" y="3359036"/>
                  <a:pt x="2689731" y="3362522"/>
                  <a:pt x="2679642" y="3363177"/>
                </a:cubicBezTo>
                <a:lnTo>
                  <a:pt x="2667138" y="3362068"/>
                </a:lnTo>
                <a:cubicBezTo>
                  <a:pt x="2663221" y="3362857"/>
                  <a:pt x="2659468" y="3367183"/>
                  <a:pt x="2656143" y="3367913"/>
                </a:cubicBezTo>
                <a:lnTo>
                  <a:pt x="2647194" y="3366448"/>
                </a:lnTo>
                <a:cubicBezTo>
                  <a:pt x="2648133" y="3370674"/>
                  <a:pt x="2637589" y="3367195"/>
                  <a:pt x="2629621" y="3367085"/>
                </a:cubicBezTo>
                <a:cubicBezTo>
                  <a:pt x="2613302" y="3367205"/>
                  <a:pt x="2596982" y="3367324"/>
                  <a:pt x="2580663" y="3367443"/>
                </a:cubicBezTo>
                <a:lnTo>
                  <a:pt x="2550440" y="3369943"/>
                </a:lnTo>
                <a:lnTo>
                  <a:pt x="2541181" y="3368444"/>
                </a:lnTo>
                <a:cubicBezTo>
                  <a:pt x="2521017" y="3368085"/>
                  <a:pt x="2498723" y="3374020"/>
                  <a:pt x="2484405" y="3369178"/>
                </a:cubicBezTo>
                <a:cubicBezTo>
                  <a:pt x="2478585" y="3368607"/>
                  <a:pt x="2473319" y="3368738"/>
                  <a:pt x="2468424" y="3369303"/>
                </a:cubicBezTo>
                <a:lnTo>
                  <a:pt x="2455357" y="3371902"/>
                </a:lnTo>
                <a:lnTo>
                  <a:pt x="2429477" y="3378972"/>
                </a:lnTo>
                <a:cubicBezTo>
                  <a:pt x="2428170" y="3366751"/>
                  <a:pt x="2368370" y="3383654"/>
                  <a:pt x="2374910" y="3372826"/>
                </a:cubicBezTo>
                <a:cubicBezTo>
                  <a:pt x="2351003" y="3375026"/>
                  <a:pt x="2328875" y="3353198"/>
                  <a:pt x="2305825" y="3364960"/>
                </a:cubicBezTo>
                <a:cubicBezTo>
                  <a:pt x="2269964" y="3363999"/>
                  <a:pt x="2218889" y="3367921"/>
                  <a:pt x="2183980" y="3367060"/>
                </a:cubicBezTo>
                <a:cubicBezTo>
                  <a:pt x="2190418" y="3372011"/>
                  <a:pt x="2159099" y="3370877"/>
                  <a:pt x="2155235" y="3370737"/>
                </a:cubicBezTo>
                <a:cubicBezTo>
                  <a:pt x="2131791" y="3368260"/>
                  <a:pt x="2111535" y="3369043"/>
                  <a:pt x="2071012" y="3365882"/>
                </a:cubicBezTo>
                <a:cubicBezTo>
                  <a:pt x="2035156" y="3367426"/>
                  <a:pt x="2003987" y="3359257"/>
                  <a:pt x="1970953" y="3368185"/>
                </a:cubicBezTo>
                <a:cubicBezTo>
                  <a:pt x="1968713" y="3366515"/>
                  <a:pt x="1965947" y="3365226"/>
                  <a:pt x="1962822" y="3364213"/>
                </a:cubicBezTo>
                <a:lnTo>
                  <a:pt x="1953120" y="3362020"/>
                </a:lnTo>
                <a:lnTo>
                  <a:pt x="1951768" y="3362436"/>
                </a:lnTo>
                <a:cubicBezTo>
                  <a:pt x="1945920" y="3363208"/>
                  <a:pt x="1942436" y="3362820"/>
                  <a:pt x="1940004" y="3361921"/>
                </a:cubicBezTo>
                <a:lnTo>
                  <a:pt x="1937753" y="3360440"/>
                </a:lnTo>
                <a:cubicBezTo>
                  <a:pt x="1935095" y="3360180"/>
                  <a:pt x="1932438" y="3359919"/>
                  <a:pt x="1929780" y="3359659"/>
                </a:cubicBezTo>
                <a:lnTo>
                  <a:pt x="1887540" y="3355160"/>
                </a:lnTo>
                <a:lnTo>
                  <a:pt x="1887093" y="3355641"/>
                </a:lnTo>
                <a:cubicBezTo>
                  <a:pt x="1885548" y="3356665"/>
                  <a:pt x="1883390" y="3357319"/>
                  <a:pt x="1879887" y="3357216"/>
                </a:cubicBezTo>
                <a:cubicBezTo>
                  <a:pt x="1883470" y="3364909"/>
                  <a:pt x="1877035" y="3360039"/>
                  <a:pt x="1866395" y="3359055"/>
                </a:cubicBezTo>
                <a:cubicBezTo>
                  <a:pt x="1869584" y="3370783"/>
                  <a:pt x="1840440" y="3363434"/>
                  <a:pt x="1833771" y="3369655"/>
                </a:cubicBezTo>
                <a:cubicBezTo>
                  <a:pt x="1825883" y="3368668"/>
                  <a:pt x="1817596" y="3367837"/>
                  <a:pt x="1809081" y="3367230"/>
                </a:cubicBezTo>
                <a:cubicBezTo>
                  <a:pt x="1807399" y="3367161"/>
                  <a:pt x="1805718" y="3367091"/>
                  <a:pt x="1804036" y="3367022"/>
                </a:cubicBezTo>
                <a:cubicBezTo>
                  <a:pt x="1803991" y="3367059"/>
                  <a:pt x="1803946" y="3367097"/>
                  <a:pt x="1803901" y="3367134"/>
                </a:cubicBezTo>
                <a:cubicBezTo>
                  <a:pt x="1802735" y="3367334"/>
                  <a:pt x="1801050" y="3367359"/>
                  <a:pt x="1798514" y="3367143"/>
                </a:cubicBezTo>
                <a:lnTo>
                  <a:pt x="1794832" y="3366642"/>
                </a:lnTo>
                <a:cubicBezTo>
                  <a:pt x="1791569" y="3366507"/>
                  <a:pt x="1788305" y="3366373"/>
                  <a:pt x="1785042" y="3366238"/>
                </a:cubicBezTo>
                <a:lnTo>
                  <a:pt x="1781456" y="3366865"/>
                </a:lnTo>
                <a:lnTo>
                  <a:pt x="1779723" y="3368220"/>
                </a:lnTo>
                <a:cubicBezTo>
                  <a:pt x="1779440" y="3368155"/>
                  <a:pt x="1779156" y="3368091"/>
                  <a:pt x="1778873" y="3368027"/>
                </a:cubicBezTo>
                <a:cubicBezTo>
                  <a:pt x="1772915" y="3365312"/>
                  <a:pt x="1772165" y="3361694"/>
                  <a:pt x="1759487" y="3371174"/>
                </a:cubicBezTo>
                <a:cubicBezTo>
                  <a:pt x="1745189" y="3366602"/>
                  <a:pt x="1739727" y="3372462"/>
                  <a:pt x="1717161" y="3373831"/>
                </a:cubicBezTo>
                <a:cubicBezTo>
                  <a:pt x="1709564" y="3369729"/>
                  <a:pt x="1701729" y="3370835"/>
                  <a:pt x="1693416" y="3373577"/>
                </a:cubicBezTo>
                <a:cubicBezTo>
                  <a:pt x="1672951" y="3371092"/>
                  <a:pt x="1652013" y="3374616"/>
                  <a:pt x="1627833" y="3374823"/>
                </a:cubicBezTo>
                <a:lnTo>
                  <a:pt x="1562462" y="3384313"/>
                </a:lnTo>
                <a:lnTo>
                  <a:pt x="1500041" y="3383500"/>
                </a:lnTo>
                <a:cubicBezTo>
                  <a:pt x="1492272" y="3381880"/>
                  <a:pt x="1484857" y="3380071"/>
                  <a:pt x="1477912" y="3378156"/>
                </a:cubicBezTo>
                <a:cubicBezTo>
                  <a:pt x="1467843" y="3383396"/>
                  <a:pt x="1444391" y="3372727"/>
                  <a:pt x="1440452" y="3384511"/>
                </a:cubicBezTo>
                <a:cubicBezTo>
                  <a:pt x="1430880" y="3382266"/>
                  <a:pt x="1427637" y="3376755"/>
                  <a:pt x="1426476" y="3384665"/>
                </a:cubicBezTo>
                <a:cubicBezTo>
                  <a:pt x="1423197" y="3384140"/>
                  <a:pt x="1420743" y="3384515"/>
                  <a:pt x="1418659" y="3385325"/>
                </a:cubicBezTo>
                <a:lnTo>
                  <a:pt x="1417944" y="3385738"/>
                </a:lnTo>
                <a:lnTo>
                  <a:pt x="1396764" y="3380560"/>
                </a:lnTo>
                <a:cubicBezTo>
                  <a:pt x="1395649" y="3380621"/>
                  <a:pt x="1394534" y="3380681"/>
                  <a:pt x="1393418" y="3380742"/>
                </a:cubicBezTo>
                <a:lnTo>
                  <a:pt x="1380294" y="3376255"/>
                </a:lnTo>
                <a:lnTo>
                  <a:pt x="1351459" y="3367829"/>
                </a:lnTo>
                <a:cubicBezTo>
                  <a:pt x="1349081" y="3366466"/>
                  <a:pt x="1319507" y="3359407"/>
                  <a:pt x="1318363" y="3357511"/>
                </a:cubicBezTo>
                <a:cubicBezTo>
                  <a:pt x="1281509" y="3362193"/>
                  <a:pt x="1312014" y="3347744"/>
                  <a:pt x="1276860" y="3344906"/>
                </a:cubicBezTo>
                <a:cubicBezTo>
                  <a:pt x="1253785" y="3356533"/>
                  <a:pt x="1256695" y="3340712"/>
                  <a:pt x="1204286" y="3337488"/>
                </a:cubicBezTo>
                <a:cubicBezTo>
                  <a:pt x="1177346" y="3330862"/>
                  <a:pt x="1162856" y="3334854"/>
                  <a:pt x="1123710" y="3321651"/>
                </a:cubicBezTo>
                <a:cubicBezTo>
                  <a:pt x="1085454" y="3316709"/>
                  <a:pt x="1005363" y="3310335"/>
                  <a:pt x="974748" y="3307837"/>
                </a:cubicBezTo>
                <a:cubicBezTo>
                  <a:pt x="945739" y="3316478"/>
                  <a:pt x="964147" y="3307413"/>
                  <a:pt x="940014" y="3306660"/>
                </a:cubicBezTo>
                <a:cubicBezTo>
                  <a:pt x="952701" y="3296927"/>
                  <a:pt x="908686" y="3309051"/>
                  <a:pt x="914712" y="3297017"/>
                </a:cubicBezTo>
                <a:cubicBezTo>
                  <a:pt x="910130" y="3297260"/>
                  <a:pt x="905499" y="3297876"/>
                  <a:pt x="900809" y="3298584"/>
                </a:cubicBezTo>
                <a:cubicBezTo>
                  <a:pt x="899990" y="3298705"/>
                  <a:pt x="899172" y="3298828"/>
                  <a:pt x="898353" y="3298949"/>
                </a:cubicBezTo>
                <a:lnTo>
                  <a:pt x="889782" y="3298355"/>
                </a:lnTo>
                <a:lnTo>
                  <a:pt x="885796" y="3300754"/>
                </a:lnTo>
                <a:lnTo>
                  <a:pt x="871773" y="3301699"/>
                </a:lnTo>
                <a:cubicBezTo>
                  <a:pt x="866761" y="3301657"/>
                  <a:pt x="861656" y="3301147"/>
                  <a:pt x="856438" y="3299888"/>
                </a:cubicBezTo>
                <a:cubicBezTo>
                  <a:pt x="842058" y="3291303"/>
                  <a:pt x="802729" y="3299624"/>
                  <a:pt x="785420" y="3288419"/>
                </a:cubicBezTo>
                <a:cubicBezTo>
                  <a:pt x="778178" y="3285195"/>
                  <a:pt x="750397" y="3280699"/>
                  <a:pt x="741879" y="3283188"/>
                </a:cubicBezTo>
                <a:cubicBezTo>
                  <a:pt x="735414" y="3282940"/>
                  <a:pt x="729876" y="3280596"/>
                  <a:pt x="723686" y="3283763"/>
                </a:cubicBezTo>
                <a:cubicBezTo>
                  <a:pt x="715044" y="3287372"/>
                  <a:pt x="701553" y="3277214"/>
                  <a:pt x="699393" y="3282843"/>
                </a:cubicBezTo>
                <a:cubicBezTo>
                  <a:pt x="672713" y="3280073"/>
                  <a:pt x="587034" y="3269505"/>
                  <a:pt x="563609" y="3267140"/>
                </a:cubicBezTo>
                <a:cubicBezTo>
                  <a:pt x="562182" y="3267737"/>
                  <a:pt x="560575" y="3268245"/>
                  <a:pt x="558841" y="3268647"/>
                </a:cubicBezTo>
                <a:cubicBezTo>
                  <a:pt x="548753" y="3270983"/>
                  <a:pt x="536540" y="3269324"/>
                  <a:pt x="531566" y="3264943"/>
                </a:cubicBezTo>
                <a:cubicBezTo>
                  <a:pt x="504471" y="3249476"/>
                  <a:pt x="472712" y="3245273"/>
                  <a:pt x="444697" y="3238795"/>
                </a:cubicBezTo>
                <a:cubicBezTo>
                  <a:pt x="412178" y="3232635"/>
                  <a:pt x="425904" y="3247936"/>
                  <a:pt x="391157" y="3231917"/>
                </a:cubicBezTo>
                <a:cubicBezTo>
                  <a:pt x="383742" y="3235456"/>
                  <a:pt x="378300" y="3234891"/>
                  <a:pt x="370757" y="3231601"/>
                </a:cubicBezTo>
                <a:cubicBezTo>
                  <a:pt x="354739" y="3228921"/>
                  <a:pt x="348695" y="3239635"/>
                  <a:pt x="336665" y="3230937"/>
                </a:cubicBezTo>
                <a:cubicBezTo>
                  <a:pt x="335690" y="3237020"/>
                  <a:pt x="304301" y="3228709"/>
                  <a:pt x="307742" y="3235671"/>
                </a:cubicBezTo>
                <a:cubicBezTo>
                  <a:pt x="293579" y="3239310"/>
                  <a:pt x="294219" y="3230068"/>
                  <a:pt x="280601" y="3233044"/>
                </a:cubicBezTo>
                <a:cubicBezTo>
                  <a:pt x="268012" y="3232391"/>
                  <a:pt x="291593" y="3227968"/>
                  <a:pt x="278749" y="3225671"/>
                </a:cubicBezTo>
                <a:cubicBezTo>
                  <a:pt x="262467" y="3223907"/>
                  <a:pt x="269675" y="3213530"/>
                  <a:pt x="248269" y="3225056"/>
                </a:cubicBezTo>
                <a:cubicBezTo>
                  <a:pt x="233782" y="3219511"/>
                  <a:pt x="226442" y="3225015"/>
                  <a:pt x="201544" y="3224865"/>
                </a:cubicBezTo>
                <a:lnTo>
                  <a:pt x="194948" y="3222950"/>
                </a:lnTo>
                <a:lnTo>
                  <a:pt x="186529" y="3228320"/>
                </a:lnTo>
                <a:cubicBezTo>
                  <a:pt x="181850" y="3230472"/>
                  <a:pt x="176241" y="3231774"/>
                  <a:pt x="168765" y="3231015"/>
                </a:cubicBezTo>
                <a:cubicBezTo>
                  <a:pt x="124081" y="3216459"/>
                  <a:pt x="165980" y="3240734"/>
                  <a:pt x="91518" y="3231445"/>
                </a:cubicBezTo>
                <a:cubicBezTo>
                  <a:pt x="87975" y="3229296"/>
                  <a:pt x="77991" y="3230542"/>
                  <a:pt x="77943" y="3233140"/>
                </a:cubicBezTo>
                <a:cubicBezTo>
                  <a:pt x="73437" y="3232021"/>
                  <a:pt x="63858" y="3226368"/>
                  <a:pt x="61120" y="3230347"/>
                </a:cubicBezTo>
                <a:cubicBezTo>
                  <a:pt x="48916" y="3229750"/>
                  <a:pt x="37022" y="3228445"/>
                  <a:pt x="25722" y="3226477"/>
                </a:cubicBezTo>
                <a:lnTo>
                  <a:pt x="2781" y="3220829"/>
                </a:lnTo>
                <a:lnTo>
                  <a:pt x="0" y="32222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Karlovy Vary – nejen festivalové město | Blog Invia.cz">
            <a:extLst>
              <a:ext uri="{FF2B5EF4-FFF2-40B4-BE49-F238E27FC236}">
                <a16:creationId xmlns:a16="http://schemas.microsoft.com/office/drawing/2014/main" id="{9990470E-73FA-484C-7321-F5400CE79C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02" b="2"/>
          <a:stretch/>
        </p:blipFill>
        <p:spPr bwMode="auto">
          <a:xfrm>
            <a:off x="4048364" y="10"/>
            <a:ext cx="4047893" cy="3130303"/>
          </a:xfrm>
          <a:custGeom>
            <a:avLst/>
            <a:gdLst/>
            <a:ahLst/>
            <a:cxnLst/>
            <a:rect l="l" t="t" r="r" b="b"/>
            <a:pathLst>
              <a:path w="4047893" h="3130313">
                <a:moveTo>
                  <a:pt x="0" y="0"/>
                </a:moveTo>
                <a:lnTo>
                  <a:pt x="4047893" y="0"/>
                </a:lnTo>
                <a:lnTo>
                  <a:pt x="4047893" y="2992525"/>
                </a:lnTo>
                <a:lnTo>
                  <a:pt x="4044945" y="2992586"/>
                </a:lnTo>
                <a:cubicBezTo>
                  <a:pt x="4013007" y="2983988"/>
                  <a:pt x="4029496" y="3002088"/>
                  <a:pt x="3993923" y="2999580"/>
                </a:cubicBezTo>
                <a:cubicBezTo>
                  <a:pt x="3953690" y="2999973"/>
                  <a:pt x="3925732" y="2991464"/>
                  <a:pt x="3899257" y="2991280"/>
                </a:cubicBezTo>
                <a:cubicBezTo>
                  <a:pt x="3886826" y="2992016"/>
                  <a:pt x="3796118" y="2992410"/>
                  <a:pt x="3803589" y="2988457"/>
                </a:cubicBezTo>
                <a:cubicBezTo>
                  <a:pt x="3771479" y="2987956"/>
                  <a:pt x="3724459" y="2987111"/>
                  <a:pt x="3706605" y="2988270"/>
                </a:cubicBezTo>
                <a:cubicBezTo>
                  <a:pt x="3703225" y="2988426"/>
                  <a:pt x="3699845" y="2995259"/>
                  <a:pt x="3696464" y="2995413"/>
                </a:cubicBezTo>
                <a:cubicBezTo>
                  <a:pt x="3673602" y="2986686"/>
                  <a:pt x="3685958" y="2988536"/>
                  <a:pt x="3662169" y="2987908"/>
                </a:cubicBezTo>
                <a:cubicBezTo>
                  <a:pt x="3644316" y="2989346"/>
                  <a:pt x="3656616" y="2981280"/>
                  <a:pt x="3638764" y="2982720"/>
                </a:cubicBezTo>
                <a:cubicBezTo>
                  <a:pt x="3602893" y="3008058"/>
                  <a:pt x="3578600" y="2986261"/>
                  <a:pt x="3530424" y="2996502"/>
                </a:cubicBezTo>
                <a:lnTo>
                  <a:pt x="3456483" y="2997177"/>
                </a:lnTo>
                <a:cubicBezTo>
                  <a:pt x="3450083" y="2997047"/>
                  <a:pt x="3443320" y="2998716"/>
                  <a:pt x="3439236" y="2995748"/>
                </a:cubicBezTo>
                <a:cubicBezTo>
                  <a:pt x="3425274" y="2994993"/>
                  <a:pt x="3393296" y="2993247"/>
                  <a:pt x="3372711" y="2992647"/>
                </a:cubicBezTo>
                <a:cubicBezTo>
                  <a:pt x="3352114" y="2993339"/>
                  <a:pt x="3350044" y="2997183"/>
                  <a:pt x="3326457" y="2999562"/>
                </a:cubicBezTo>
                <a:cubicBezTo>
                  <a:pt x="3268010" y="2985834"/>
                  <a:pt x="3302346" y="3004193"/>
                  <a:pt x="3274937" y="3010764"/>
                </a:cubicBezTo>
                <a:lnTo>
                  <a:pt x="3247552" y="3008692"/>
                </a:lnTo>
                <a:cubicBezTo>
                  <a:pt x="3239494" y="3005937"/>
                  <a:pt x="3224032" y="3005163"/>
                  <a:pt x="3216589" y="3008563"/>
                </a:cubicBezTo>
                <a:cubicBezTo>
                  <a:pt x="3181100" y="3020067"/>
                  <a:pt x="3210475" y="3004709"/>
                  <a:pt x="3179493" y="3008658"/>
                </a:cubicBezTo>
                <a:lnTo>
                  <a:pt x="3149112" y="3020078"/>
                </a:lnTo>
                <a:cubicBezTo>
                  <a:pt x="3138430" y="3019544"/>
                  <a:pt x="3127747" y="3019009"/>
                  <a:pt x="3117065" y="3018475"/>
                </a:cubicBezTo>
                <a:cubicBezTo>
                  <a:pt x="3100309" y="3015895"/>
                  <a:pt x="3095375" y="3026139"/>
                  <a:pt x="3085852" y="3024583"/>
                </a:cubicBezTo>
                <a:cubicBezTo>
                  <a:pt x="3083205" y="3019193"/>
                  <a:pt x="3077928" y="3019162"/>
                  <a:pt x="3068056" y="3021444"/>
                </a:cubicBezTo>
                <a:cubicBezTo>
                  <a:pt x="3067547" y="3021351"/>
                  <a:pt x="3067037" y="3021259"/>
                  <a:pt x="3066528" y="3021166"/>
                </a:cubicBezTo>
                <a:lnTo>
                  <a:pt x="3051628" y="3025475"/>
                </a:lnTo>
                <a:cubicBezTo>
                  <a:pt x="3054335" y="3020346"/>
                  <a:pt x="3000640" y="3019856"/>
                  <a:pt x="3008147" y="3014221"/>
                </a:cubicBezTo>
                <a:cubicBezTo>
                  <a:pt x="2996636" y="3010443"/>
                  <a:pt x="2991707" y="3018195"/>
                  <a:pt x="2980324" y="3014998"/>
                </a:cubicBezTo>
                <a:cubicBezTo>
                  <a:pt x="2967759" y="3014889"/>
                  <a:pt x="2987908" y="3019812"/>
                  <a:pt x="2974105" y="3021060"/>
                </a:cubicBezTo>
                <a:lnTo>
                  <a:pt x="2898967" y="3017706"/>
                </a:lnTo>
                <a:cubicBezTo>
                  <a:pt x="2889133" y="3021187"/>
                  <a:pt x="2880975" y="3020246"/>
                  <a:pt x="2872906" y="3017913"/>
                </a:cubicBezTo>
                <a:cubicBezTo>
                  <a:pt x="2849600" y="3020012"/>
                  <a:pt x="2847396" y="3018756"/>
                  <a:pt x="2821030" y="3018570"/>
                </a:cubicBezTo>
                <a:cubicBezTo>
                  <a:pt x="2792862" y="3023488"/>
                  <a:pt x="2758404" y="3014645"/>
                  <a:pt x="2730230" y="3014478"/>
                </a:cubicBezTo>
                <a:cubicBezTo>
                  <a:pt x="2702955" y="3023440"/>
                  <a:pt x="2711231" y="3004407"/>
                  <a:pt x="2687628" y="3005991"/>
                </a:cubicBezTo>
                <a:cubicBezTo>
                  <a:pt x="2649605" y="3014731"/>
                  <a:pt x="2688189" y="2999782"/>
                  <a:pt x="2628951" y="3004830"/>
                </a:cubicBezTo>
                <a:cubicBezTo>
                  <a:pt x="2625663" y="3006155"/>
                  <a:pt x="2618407" y="3015266"/>
                  <a:pt x="2619087" y="3013614"/>
                </a:cubicBezTo>
                <a:cubicBezTo>
                  <a:pt x="2606112" y="3014782"/>
                  <a:pt x="2568093" y="2997243"/>
                  <a:pt x="2549635" y="2999983"/>
                </a:cubicBezTo>
                <a:cubicBezTo>
                  <a:pt x="2513091" y="2997030"/>
                  <a:pt x="2495971" y="3005531"/>
                  <a:pt x="2469604" y="3005376"/>
                </a:cubicBezTo>
                <a:cubicBezTo>
                  <a:pt x="2460397" y="2976697"/>
                  <a:pt x="2420737" y="2997007"/>
                  <a:pt x="2366760" y="2987305"/>
                </a:cubicBezTo>
                <a:lnTo>
                  <a:pt x="2184478" y="2961828"/>
                </a:lnTo>
                <a:cubicBezTo>
                  <a:pt x="2115036" y="2937464"/>
                  <a:pt x="2031972" y="2970268"/>
                  <a:pt x="1991474" y="2962283"/>
                </a:cubicBezTo>
                <a:cubicBezTo>
                  <a:pt x="1975906" y="2972633"/>
                  <a:pt x="1961170" y="2963900"/>
                  <a:pt x="1941495" y="2969250"/>
                </a:cubicBezTo>
                <a:cubicBezTo>
                  <a:pt x="1896970" y="2975048"/>
                  <a:pt x="1881450" y="2995138"/>
                  <a:pt x="1822493" y="2993245"/>
                </a:cubicBezTo>
                <a:cubicBezTo>
                  <a:pt x="1799752" y="2992680"/>
                  <a:pt x="1701905" y="3006271"/>
                  <a:pt x="1648275" y="3026984"/>
                </a:cubicBezTo>
                <a:cubicBezTo>
                  <a:pt x="1616403" y="3033006"/>
                  <a:pt x="1600867" y="3023480"/>
                  <a:pt x="1591543" y="3039507"/>
                </a:cubicBezTo>
                <a:cubicBezTo>
                  <a:pt x="1575633" y="3031550"/>
                  <a:pt x="1526767" y="3047631"/>
                  <a:pt x="1510786" y="3050338"/>
                </a:cubicBezTo>
                <a:cubicBezTo>
                  <a:pt x="1497175" y="3045578"/>
                  <a:pt x="1491407" y="3051196"/>
                  <a:pt x="1479840" y="3053327"/>
                </a:cubicBezTo>
                <a:cubicBezTo>
                  <a:pt x="1474089" y="3050164"/>
                  <a:pt x="1464204" y="3051201"/>
                  <a:pt x="1461357" y="3055733"/>
                </a:cubicBezTo>
                <a:cubicBezTo>
                  <a:pt x="1467349" y="3065105"/>
                  <a:pt x="1432334" y="3063173"/>
                  <a:pt x="1430609" y="3070139"/>
                </a:cubicBezTo>
                <a:cubicBezTo>
                  <a:pt x="1410809" y="3073257"/>
                  <a:pt x="1323018" y="3072123"/>
                  <a:pt x="1309663" y="3084181"/>
                </a:cubicBezTo>
                <a:cubicBezTo>
                  <a:pt x="1269914" y="3092768"/>
                  <a:pt x="1209429" y="3080588"/>
                  <a:pt x="1192304" y="3082361"/>
                </a:cubicBezTo>
                <a:cubicBezTo>
                  <a:pt x="1184634" y="3081978"/>
                  <a:pt x="1176965" y="3081596"/>
                  <a:pt x="1169295" y="3081213"/>
                </a:cubicBezTo>
                <a:cubicBezTo>
                  <a:pt x="1168466" y="3081343"/>
                  <a:pt x="1167637" y="3081472"/>
                  <a:pt x="1166808" y="3081602"/>
                </a:cubicBezTo>
                <a:lnTo>
                  <a:pt x="1115657" y="3078399"/>
                </a:lnTo>
                <a:cubicBezTo>
                  <a:pt x="1085018" y="3091808"/>
                  <a:pt x="1079065" y="3095515"/>
                  <a:pt x="1042697" y="3099190"/>
                </a:cubicBezTo>
                <a:cubicBezTo>
                  <a:pt x="1032644" y="3098127"/>
                  <a:pt x="979772" y="3096610"/>
                  <a:pt x="977694" y="3101331"/>
                </a:cubicBezTo>
                <a:cubicBezTo>
                  <a:pt x="961202" y="3095237"/>
                  <a:pt x="940975" y="3100420"/>
                  <a:pt x="924689" y="3093967"/>
                </a:cubicBezTo>
                <a:lnTo>
                  <a:pt x="908550" y="3095950"/>
                </a:lnTo>
                <a:cubicBezTo>
                  <a:pt x="877246" y="3094415"/>
                  <a:pt x="882046" y="3103801"/>
                  <a:pt x="845329" y="3093766"/>
                </a:cubicBezTo>
                <a:cubicBezTo>
                  <a:pt x="837507" y="3090489"/>
                  <a:pt x="824678" y="3090903"/>
                  <a:pt x="816675" y="3094689"/>
                </a:cubicBezTo>
                <a:cubicBezTo>
                  <a:pt x="815297" y="3095340"/>
                  <a:pt x="814119" y="3096069"/>
                  <a:pt x="813174" y="3096853"/>
                </a:cubicBezTo>
                <a:cubicBezTo>
                  <a:pt x="790135" y="3089266"/>
                  <a:pt x="783048" y="3095936"/>
                  <a:pt x="771013" y="3090209"/>
                </a:cubicBezTo>
                <a:cubicBezTo>
                  <a:pt x="742645" y="3091492"/>
                  <a:pt x="725377" y="3101546"/>
                  <a:pt x="714380" y="3096594"/>
                </a:cubicBezTo>
                <a:cubicBezTo>
                  <a:pt x="693975" y="3099397"/>
                  <a:pt x="662383" y="3104717"/>
                  <a:pt x="648585" y="3107030"/>
                </a:cubicBezTo>
                <a:cubicBezTo>
                  <a:pt x="644887" y="3110964"/>
                  <a:pt x="637955" y="3109672"/>
                  <a:pt x="631605" y="3110477"/>
                </a:cubicBezTo>
                <a:cubicBezTo>
                  <a:pt x="625207" y="3114153"/>
                  <a:pt x="595514" y="3114423"/>
                  <a:pt x="586338" y="3112586"/>
                </a:cubicBezTo>
                <a:lnTo>
                  <a:pt x="557969" y="3117189"/>
                </a:lnTo>
                <a:cubicBezTo>
                  <a:pt x="508787" y="3109938"/>
                  <a:pt x="487300" y="3138257"/>
                  <a:pt x="448505" y="3111851"/>
                </a:cubicBezTo>
                <a:cubicBezTo>
                  <a:pt x="430568" y="3111958"/>
                  <a:pt x="443794" y="3120275"/>
                  <a:pt x="425858" y="3120382"/>
                </a:cubicBezTo>
                <a:cubicBezTo>
                  <a:pt x="402271" y="3123546"/>
                  <a:pt x="413517" y="3112174"/>
                  <a:pt x="391847" y="3124849"/>
                </a:cubicBezTo>
                <a:cubicBezTo>
                  <a:pt x="349157" y="3121702"/>
                  <a:pt x="326774" y="3134560"/>
                  <a:pt x="288285" y="3125383"/>
                </a:cubicBezTo>
                <a:cubicBezTo>
                  <a:pt x="295755" y="3130096"/>
                  <a:pt x="205047" y="3129625"/>
                  <a:pt x="192615" y="3128748"/>
                </a:cubicBezTo>
                <a:cubicBezTo>
                  <a:pt x="166142" y="3128967"/>
                  <a:pt x="138184" y="3127169"/>
                  <a:pt x="97952" y="3126700"/>
                </a:cubicBezTo>
                <a:cubicBezTo>
                  <a:pt x="62377" y="3129690"/>
                  <a:pt x="78866" y="3120054"/>
                  <a:pt x="46928" y="3130306"/>
                </a:cubicBezTo>
                <a:cubicBezTo>
                  <a:pt x="37098" y="3130381"/>
                  <a:pt x="21188" y="3129913"/>
                  <a:pt x="7323" y="3129322"/>
                </a:cubicBezTo>
                <a:lnTo>
                  <a:pt x="0" y="312886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Karlovy Vary">
            <a:extLst>
              <a:ext uri="{FF2B5EF4-FFF2-40B4-BE49-F238E27FC236}">
                <a16:creationId xmlns:a16="http://schemas.microsoft.com/office/drawing/2014/main" id="{836DC105-5BEA-8ADF-7DED-8BFDCE224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50" b="3"/>
          <a:stretch/>
        </p:blipFill>
        <p:spPr bwMode="auto">
          <a:xfrm>
            <a:off x="8096257" y="10"/>
            <a:ext cx="4095743" cy="3206832"/>
          </a:xfrm>
          <a:custGeom>
            <a:avLst/>
            <a:gdLst/>
            <a:ahLst/>
            <a:cxnLst/>
            <a:rect l="l" t="t" r="r" b="b"/>
            <a:pathLst>
              <a:path w="4095743" h="3206842">
                <a:moveTo>
                  <a:pt x="0" y="0"/>
                </a:moveTo>
                <a:lnTo>
                  <a:pt x="4095743" y="0"/>
                </a:lnTo>
                <a:lnTo>
                  <a:pt x="4095743" y="136523"/>
                </a:lnTo>
                <a:lnTo>
                  <a:pt x="4095743" y="1701208"/>
                </a:lnTo>
                <a:lnTo>
                  <a:pt x="4095743" y="3071014"/>
                </a:lnTo>
                <a:cubicBezTo>
                  <a:pt x="4095742" y="3071024"/>
                  <a:pt x="4095742" y="3071035"/>
                  <a:pt x="4095741" y="3071045"/>
                </a:cubicBezTo>
                <a:cubicBezTo>
                  <a:pt x="4095657" y="3071040"/>
                  <a:pt x="4095572" y="3071032"/>
                  <a:pt x="4095488" y="3071025"/>
                </a:cubicBezTo>
                <a:lnTo>
                  <a:pt x="4089562" y="3068518"/>
                </a:lnTo>
                <a:lnTo>
                  <a:pt x="4066621" y="3073254"/>
                </a:lnTo>
                <a:cubicBezTo>
                  <a:pt x="4055320" y="3074906"/>
                  <a:pt x="4043427" y="3076001"/>
                  <a:pt x="4031223" y="3076501"/>
                </a:cubicBezTo>
                <a:cubicBezTo>
                  <a:pt x="4028484" y="3073164"/>
                  <a:pt x="4018905" y="3077906"/>
                  <a:pt x="4014400" y="3078843"/>
                </a:cubicBezTo>
                <a:cubicBezTo>
                  <a:pt x="4014351" y="3076664"/>
                  <a:pt x="4004368" y="3075619"/>
                  <a:pt x="4000825" y="3077423"/>
                </a:cubicBezTo>
                <a:cubicBezTo>
                  <a:pt x="3926364" y="3085214"/>
                  <a:pt x="3968261" y="3064853"/>
                  <a:pt x="3923579" y="3077062"/>
                </a:cubicBezTo>
                <a:cubicBezTo>
                  <a:pt x="3916103" y="3077698"/>
                  <a:pt x="3910492" y="3076605"/>
                  <a:pt x="3905815" y="3074801"/>
                </a:cubicBezTo>
                <a:lnTo>
                  <a:pt x="3897396" y="3070297"/>
                </a:lnTo>
                <a:lnTo>
                  <a:pt x="3890800" y="3071903"/>
                </a:lnTo>
                <a:cubicBezTo>
                  <a:pt x="3865901" y="3072029"/>
                  <a:pt x="3858562" y="3067412"/>
                  <a:pt x="3844074" y="3072063"/>
                </a:cubicBezTo>
                <a:cubicBezTo>
                  <a:pt x="3822669" y="3062396"/>
                  <a:pt x="3829876" y="3071099"/>
                  <a:pt x="3813596" y="3072579"/>
                </a:cubicBezTo>
                <a:cubicBezTo>
                  <a:pt x="3800751" y="3074505"/>
                  <a:pt x="3824330" y="3078216"/>
                  <a:pt x="3811743" y="3078763"/>
                </a:cubicBezTo>
                <a:cubicBezTo>
                  <a:pt x="3798124" y="3076266"/>
                  <a:pt x="3798764" y="3084018"/>
                  <a:pt x="3784600" y="3080966"/>
                </a:cubicBezTo>
                <a:cubicBezTo>
                  <a:pt x="3788042" y="3075127"/>
                  <a:pt x="3756652" y="3082098"/>
                  <a:pt x="3755678" y="3076997"/>
                </a:cubicBezTo>
                <a:cubicBezTo>
                  <a:pt x="3743648" y="3084291"/>
                  <a:pt x="3737604" y="3075305"/>
                  <a:pt x="3721587" y="3077553"/>
                </a:cubicBezTo>
                <a:cubicBezTo>
                  <a:pt x="3714042" y="3080313"/>
                  <a:pt x="3708600" y="3080787"/>
                  <a:pt x="3701187" y="3077818"/>
                </a:cubicBezTo>
                <a:cubicBezTo>
                  <a:pt x="3666438" y="3091253"/>
                  <a:pt x="3680164" y="3078420"/>
                  <a:pt x="3647646" y="3083588"/>
                </a:cubicBezTo>
                <a:cubicBezTo>
                  <a:pt x="3619631" y="3089020"/>
                  <a:pt x="3587871" y="3092545"/>
                  <a:pt x="3560777" y="3105520"/>
                </a:cubicBezTo>
                <a:cubicBezTo>
                  <a:pt x="3555802" y="3109193"/>
                  <a:pt x="3543591" y="3110585"/>
                  <a:pt x="3533503" y="3108626"/>
                </a:cubicBezTo>
                <a:cubicBezTo>
                  <a:pt x="3531768" y="3108290"/>
                  <a:pt x="3530162" y="3107864"/>
                  <a:pt x="3528735" y="3107361"/>
                </a:cubicBezTo>
                <a:cubicBezTo>
                  <a:pt x="3505309" y="3109347"/>
                  <a:pt x="3419631" y="3118211"/>
                  <a:pt x="3392949" y="3120534"/>
                </a:cubicBezTo>
                <a:cubicBezTo>
                  <a:pt x="3390791" y="3115813"/>
                  <a:pt x="3377299" y="3124333"/>
                  <a:pt x="3368657" y="3121305"/>
                </a:cubicBezTo>
                <a:cubicBezTo>
                  <a:pt x="3362467" y="3118650"/>
                  <a:pt x="3356930" y="3120616"/>
                  <a:pt x="3350465" y="3120823"/>
                </a:cubicBezTo>
                <a:cubicBezTo>
                  <a:pt x="3341947" y="3118736"/>
                  <a:pt x="3314164" y="3122506"/>
                  <a:pt x="3306922" y="3125212"/>
                </a:cubicBezTo>
                <a:cubicBezTo>
                  <a:pt x="3289615" y="3134610"/>
                  <a:pt x="3250286" y="3127630"/>
                  <a:pt x="3235905" y="3134831"/>
                </a:cubicBezTo>
                <a:cubicBezTo>
                  <a:pt x="3230686" y="3135887"/>
                  <a:pt x="3225583" y="3136314"/>
                  <a:pt x="3220570" y="3136351"/>
                </a:cubicBezTo>
                <a:lnTo>
                  <a:pt x="3206547" y="3135559"/>
                </a:lnTo>
                <a:lnTo>
                  <a:pt x="3202562" y="3133546"/>
                </a:lnTo>
                <a:lnTo>
                  <a:pt x="3193989" y="3134044"/>
                </a:lnTo>
                <a:cubicBezTo>
                  <a:pt x="3193170" y="3133943"/>
                  <a:pt x="3192354" y="3133838"/>
                  <a:pt x="3191535" y="3133737"/>
                </a:cubicBezTo>
                <a:cubicBezTo>
                  <a:pt x="3186844" y="3133143"/>
                  <a:pt x="3182215" y="3132626"/>
                  <a:pt x="3177631" y="3132423"/>
                </a:cubicBezTo>
                <a:cubicBezTo>
                  <a:pt x="3183659" y="3142516"/>
                  <a:pt x="3139642" y="3132347"/>
                  <a:pt x="3152328" y="3140511"/>
                </a:cubicBezTo>
                <a:cubicBezTo>
                  <a:pt x="3128198" y="3141143"/>
                  <a:pt x="3146604" y="3148747"/>
                  <a:pt x="3117596" y="3141499"/>
                </a:cubicBezTo>
                <a:cubicBezTo>
                  <a:pt x="3086979" y="3143595"/>
                  <a:pt x="3006888" y="3148940"/>
                  <a:pt x="2968634" y="3153086"/>
                </a:cubicBezTo>
                <a:cubicBezTo>
                  <a:pt x="2929486" y="3164160"/>
                  <a:pt x="2914998" y="3160811"/>
                  <a:pt x="2888057" y="3166369"/>
                </a:cubicBezTo>
                <a:cubicBezTo>
                  <a:pt x="2835648" y="3169073"/>
                  <a:pt x="2838558" y="3182345"/>
                  <a:pt x="2815482" y="3172591"/>
                </a:cubicBezTo>
                <a:cubicBezTo>
                  <a:pt x="2780330" y="3174973"/>
                  <a:pt x="2810834" y="3187092"/>
                  <a:pt x="2773979" y="3183164"/>
                </a:cubicBezTo>
                <a:cubicBezTo>
                  <a:pt x="2772836" y="3184755"/>
                  <a:pt x="2747271" y="3200694"/>
                  <a:pt x="2744895" y="3201836"/>
                </a:cubicBezTo>
                <a:cubicBezTo>
                  <a:pt x="2729571" y="3202108"/>
                  <a:pt x="2714249" y="3202379"/>
                  <a:pt x="2698926" y="3202651"/>
                </a:cubicBezTo>
                <a:lnTo>
                  <a:pt x="2695579" y="3202498"/>
                </a:lnTo>
                <a:lnTo>
                  <a:pt x="2674400" y="3206842"/>
                </a:lnTo>
                <a:lnTo>
                  <a:pt x="2673684" y="3206495"/>
                </a:lnTo>
                <a:cubicBezTo>
                  <a:pt x="2671600" y="3205816"/>
                  <a:pt x="2669147" y="3205501"/>
                  <a:pt x="2665867" y="3205942"/>
                </a:cubicBezTo>
                <a:cubicBezTo>
                  <a:pt x="2655994" y="3204939"/>
                  <a:pt x="2626692" y="3200644"/>
                  <a:pt x="2614431" y="3200481"/>
                </a:cubicBezTo>
                <a:cubicBezTo>
                  <a:pt x="2607486" y="3202087"/>
                  <a:pt x="2600071" y="3203605"/>
                  <a:pt x="2592303" y="3204964"/>
                </a:cubicBezTo>
                <a:lnTo>
                  <a:pt x="2529882" y="3205645"/>
                </a:lnTo>
                <a:lnTo>
                  <a:pt x="2464509" y="3197687"/>
                </a:lnTo>
                <a:cubicBezTo>
                  <a:pt x="2440330" y="3197513"/>
                  <a:pt x="2419394" y="3194556"/>
                  <a:pt x="2398926" y="3196641"/>
                </a:cubicBezTo>
                <a:cubicBezTo>
                  <a:pt x="2390615" y="3194341"/>
                  <a:pt x="2382779" y="3200091"/>
                  <a:pt x="2375181" y="3203534"/>
                </a:cubicBezTo>
                <a:cubicBezTo>
                  <a:pt x="2352617" y="3202385"/>
                  <a:pt x="2347156" y="3190791"/>
                  <a:pt x="2332855" y="3194625"/>
                </a:cubicBezTo>
                <a:cubicBezTo>
                  <a:pt x="2320177" y="3186674"/>
                  <a:pt x="2319429" y="3189708"/>
                  <a:pt x="2313469" y="3191985"/>
                </a:cubicBezTo>
                <a:cubicBezTo>
                  <a:pt x="2313187" y="3192040"/>
                  <a:pt x="2312903" y="3192094"/>
                  <a:pt x="2312621" y="3192148"/>
                </a:cubicBezTo>
                <a:lnTo>
                  <a:pt x="2310886" y="3191011"/>
                </a:lnTo>
                <a:cubicBezTo>
                  <a:pt x="2309691" y="3190836"/>
                  <a:pt x="2308496" y="3190660"/>
                  <a:pt x="2307301" y="3190485"/>
                </a:cubicBezTo>
                <a:cubicBezTo>
                  <a:pt x="2304038" y="3190598"/>
                  <a:pt x="2300775" y="3190712"/>
                  <a:pt x="2297511" y="3190825"/>
                </a:cubicBezTo>
                <a:cubicBezTo>
                  <a:pt x="2296284" y="3190964"/>
                  <a:pt x="2295057" y="3191105"/>
                  <a:pt x="2293829" y="3191244"/>
                </a:cubicBezTo>
                <a:cubicBezTo>
                  <a:pt x="2291292" y="3191425"/>
                  <a:pt x="2289608" y="3191405"/>
                  <a:pt x="2288442" y="3191236"/>
                </a:cubicBezTo>
                <a:cubicBezTo>
                  <a:pt x="2288397" y="3191205"/>
                  <a:pt x="2288352" y="3191173"/>
                  <a:pt x="2288307" y="3191142"/>
                </a:cubicBezTo>
                <a:cubicBezTo>
                  <a:pt x="2286625" y="3191201"/>
                  <a:pt x="2292966" y="3181241"/>
                  <a:pt x="2291282" y="3181298"/>
                </a:cubicBezTo>
                <a:cubicBezTo>
                  <a:pt x="2282768" y="3181808"/>
                  <a:pt x="2266459" y="3192523"/>
                  <a:pt x="2258572" y="3193351"/>
                </a:cubicBezTo>
                <a:cubicBezTo>
                  <a:pt x="2251903" y="3188132"/>
                  <a:pt x="2222758" y="3194297"/>
                  <a:pt x="2225949" y="3184460"/>
                </a:cubicBezTo>
                <a:cubicBezTo>
                  <a:pt x="2215309" y="3185285"/>
                  <a:pt x="2208874" y="3189370"/>
                  <a:pt x="2212457" y="3182918"/>
                </a:cubicBezTo>
                <a:cubicBezTo>
                  <a:pt x="2208954" y="3183005"/>
                  <a:pt x="2206796" y="3182455"/>
                  <a:pt x="2205250" y="3181596"/>
                </a:cubicBezTo>
                <a:lnTo>
                  <a:pt x="2204802" y="3181191"/>
                </a:lnTo>
                <a:cubicBezTo>
                  <a:pt x="2196360" y="3181862"/>
                  <a:pt x="2165295" y="3184604"/>
                  <a:pt x="2154589" y="3185621"/>
                </a:cubicBezTo>
                <a:lnTo>
                  <a:pt x="2140577" y="3187296"/>
                </a:lnTo>
                <a:lnTo>
                  <a:pt x="2139223" y="3186946"/>
                </a:lnTo>
                <a:lnTo>
                  <a:pt x="2129522" y="3182108"/>
                </a:lnTo>
                <a:cubicBezTo>
                  <a:pt x="2126396" y="3182958"/>
                  <a:pt x="2123631" y="3190717"/>
                  <a:pt x="2121389" y="3192118"/>
                </a:cubicBezTo>
                <a:cubicBezTo>
                  <a:pt x="2088356" y="3184630"/>
                  <a:pt x="2057187" y="3191481"/>
                  <a:pt x="2021332" y="3190187"/>
                </a:cubicBezTo>
                <a:cubicBezTo>
                  <a:pt x="1980808" y="3192837"/>
                  <a:pt x="1960551" y="3192182"/>
                  <a:pt x="1937109" y="3194259"/>
                </a:cubicBezTo>
                <a:cubicBezTo>
                  <a:pt x="1933244" y="3194376"/>
                  <a:pt x="1901924" y="3195327"/>
                  <a:pt x="1908362" y="3191174"/>
                </a:cubicBezTo>
                <a:cubicBezTo>
                  <a:pt x="1873455" y="3191897"/>
                  <a:pt x="1822379" y="3188607"/>
                  <a:pt x="1786518" y="3189413"/>
                </a:cubicBezTo>
                <a:cubicBezTo>
                  <a:pt x="1763469" y="3179547"/>
                  <a:pt x="1741339" y="3197857"/>
                  <a:pt x="1717434" y="3196011"/>
                </a:cubicBezTo>
                <a:cubicBezTo>
                  <a:pt x="1723972" y="3205094"/>
                  <a:pt x="1664175" y="3190915"/>
                  <a:pt x="1662865" y="3201166"/>
                </a:cubicBezTo>
                <a:lnTo>
                  <a:pt x="1636987" y="3195235"/>
                </a:lnTo>
                <a:lnTo>
                  <a:pt x="1623920" y="3183037"/>
                </a:lnTo>
                <a:cubicBezTo>
                  <a:pt x="1619023" y="3182563"/>
                  <a:pt x="1613758" y="3192473"/>
                  <a:pt x="1607939" y="3192950"/>
                </a:cubicBezTo>
                <a:cubicBezTo>
                  <a:pt x="1593621" y="3197013"/>
                  <a:pt x="1571326" y="3192034"/>
                  <a:pt x="1551162" y="3192335"/>
                </a:cubicBezTo>
                <a:lnTo>
                  <a:pt x="1541903" y="3186915"/>
                </a:lnTo>
                <a:lnTo>
                  <a:pt x="1511680" y="3191495"/>
                </a:lnTo>
                <a:cubicBezTo>
                  <a:pt x="1489503" y="3191217"/>
                  <a:pt x="1467326" y="3190938"/>
                  <a:pt x="1445149" y="3190660"/>
                </a:cubicBezTo>
                <a:lnTo>
                  <a:pt x="1436200" y="3191890"/>
                </a:lnTo>
                <a:cubicBezTo>
                  <a:pt x="1432876" y="3191277"/>
                  <a:pt x="1429122" y="3201007"/>
                  <a:pt x="1425206" y="3200344"/>
                </a:cubicBezTo>
                <a:lnTo>
                  <a:pt x="1412701" y="3187919"/>
                </a:lnTo>
                <a:cubicBezTo>
                  <a:pt x="1402612" y="3187367"/>
                  <a:pt x="1373509" y="3184444"/>
                  <a:pt x="1364678" y="3183688"/>
                </a:cubicBezTo>
                <a:cubicBezTo>
                  <a:pt x="1363023" y="3183583"/>
                  <a:pt x="1361370" y="3183479"/>
                  <a:pt x="1359716" y="3183377"/>
                </a:cubicBezTo>
                <a:lnTo>
                  <a:pt x="1327998" y="3173718"/>
                </a:lnTo>
                <a:cubicBezTo>
                  <a:pt x="1303324" y="3168363"/>
                  <a:pt x="1243415" y="3156944"/>
                  <a:pt x="1211674" y="3151252"/>
                </a:cubicBezTo>
                <a:cubicBezTo>
                  <a:pt x="1183206" y="3154805"/>
                  <a:pt x="1160307" y="3140433"/>
                  <a:pt x="1137545" y="3142903"/>
                </a:cubicBezTo>
                <a:cubicBezTo>
                  <a:pt x="1108831" y="3139323"/>
                  <a:pt x="1085657" y="3133417"/>
                  <a:pt x="1067088" y="3129767"/>
                </a:cubicBezTo>
                <a:cubicBezTo>
                  <a:pt x="1064006" y="3128241"/>
                  <a:pt x="1029699" y="3122201"/>
                  <a:pt x="1026132" y="3121008"/>
                </a:cubicBezTo>
                <a:cubicBezTo>
                  <a:pt x="1005747" y="3117732"/>
                  <a:pt x="1013867" y="3117508"/>
                  <a:pt x="979389" y="3112403"/>
                </a:cubicBezTo>
                <a:cubicBezTo>
                  <a:pt x="950459" y="3107178"/>
                  <a:pt x="920762" y="3105056"/>
                  <a:pt x="888511" y="3099565"/>
                </a:cubicBezTo>
                <a:cubicBezTo>
                  <a:pt x="854269" y="3092172"/>
                  <a:pt x="833998" y="3094049"/>
                  <a:pt x="820520" y="3090926"/>
                </a:cubicBezTo>
                <a:cubicBezTo>
                  <a:pt x="792202" y="3081871"/>
                  <a:pt x="783417" y="3082958"/>
                  <a:pt x="740242" y="3083816"/>
                </a:cubicBezTo>
                <a:cubicBezTo>
                  <a:pt x="707061" y="3077800"/>
                  <a:pt x="671560" y="3086129"/>
                  <a:pt x="646247" y="3074734"/>
                </a:cubicBezTo>
                <a:cubicBezTo>
                  <a:pt x="642938" y="3075735"/>
                  <a:pt x="639394" y="3076369"/>
                  <a:pt x="635700" y="3076739"/>
                </a:cubicBezTo>
                <a:cubicBezTo>
                  <a:pt x="632097" y="3076874"/>
                  <a:pt x="628494" y="3077010"/>
                  <a:pt x="624891" y="3077145"/>
                </a:cubicBezTo>
                <a:lnTo>
                  <a:pt x="614671" y="3073567"/>
                </a:lnTo>
                <a:cubicBezTo>
                  <a:pt x="603428" y="3072991"/>
                  <a:pt x="568522" y="3074251"/>
                  <a:pt x="557430" y="3073687"/>
                </a:cubicBezTo>
                <a:lnTo>
                  <a:pt x="557338" y="3073252"/>
                </a:lnTo>
                <a:cubicBezTo>
                  <a:pt x="554424" y="3072272"/>
                  <a:pt x="546805" y="3070825"/>
                  <a:pt x="539949" y="3067812"/>
                </a:cubicBezTo>
                <a:cubicBezTo>
                  <a:pt x="528878" y="3064560"/>
                  <a:pt x="503526" y="3056658"/>
                  <a:pt x="490911" y="3053742"/>
                </a:cubicBezTo>
                <a:lnTo>
                  <a:pt x="468269" y="3040300"/>
                </a:lnTo>
                <a:lnTo>
                  <a:pt x="446284" y="3044010"/>
                </a:lnTo>
                <a:cubicBezTo>
                  <a:pt x="429421" y="3045653"/>
                  <a:pt x="428304" y="3040351"/>
                  <a:pt x="407700" y="3036255"/>
                </a:cubicBezTo>
                <a:cubicBezTo>
                  <a:pt x="397569" y="3038433"/>
                  <a:pt x="390857" y="3046536"/>
                  <a:pt x="384835" y="3043282"/>
                </a:cubicBezTo>
                <a:cubicBezTo>
                  <a:pt x="363540" y="3042472"/>
                  <a:pt x="346002" y="3026895"/>
                  <a:pt x="323041" y="3023486"/>
                </a:cubicBezTo>
                <a:cubicBezTo>
                  <a:pt x="296255" y="3024819"/>
                  <a:pt x="286207" y="3016076"/>
                  <a:pt x="261659" y="3012466"/>
                </a:cubicBezTo>
                <a:cubicBezTo>
                  <a:pt x="237343" y="3017165"/>
                  <a:pt x="246269" y="3004370"/>
                  <a:pt x="234593" y="3000196"/>
                </a:cubicBezTo>
                <a:lnTo>
                  <a:pt x="231087" y="2999548"/>
                </a:lnTo>
                <a:lnTo>
                  <a:pt x="182124" y="3000760"/>
                </a:lnTo>
                <a:cubicBezTo>
                  <a:pt x="176172" y="2995322"/>
                  <a:pt x="146296" y="3000490"/>
                  <a:pt x="150781" y="2990775"/>
                </a:cubicBezTo>
                <a:cubicBezTo>
                  <a:pt x="135014" y="2988838"/>
                  <a:pt x="99403" y="2989342"/>
                  <a:pt x="87521" y="2989133"/>
                </a:cubicBezTo>
                <a:cubicBezTo>
                  <a:pt x="84843" y="2989261"/>
                  <a:pt x="82166" y="2989390"/>
                  <a:pt x="79487" y="2989518"/>
                </a:cubicBezTo>
                <a:lnTo>
                  <a:pt x="77079" y="2990682"/>
                </a:lnTo>
                <a:cubicBezTo>
                  <a:pt x="74554" y="2991354"/>
                  <a:pt x="71035" y="2991559"/>
                  <a:pt x="65291" y="2990716"/>
                </a:cubicBezTo>
                <a:cubicBezTo>
                  <a:pt x="64857" y="2990584"/>
                  <a:pt x="64422" y="2990453"/>
                  <a:pt x="63989" y="2990321"/>
                </a:cubicBezTo>
                <a:cubicBezTo>
                  <a:pt x="62342" y="2990669"/>
                  <a:pt x="50523" y="2991267"/>
                  <a:pt x="36658" y="2991762"/>
                </a:cubicBezTo>
                <a:lnTo>
                  <a:pt x="0" y="29925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502AC190-A0C1-48B0-A69A-0E1DD1034E92}"/>
              </a:ext>
            </a:extLst>
          </p:cNvPr>
          <p:cNvSpPr txBox="1">
            <a:spLocks/>
          </p:cNvSpPr>
          <p:nvPr/>
        </p:nvSpPr>
        <p:spPr>
          <a:xfrm>
            <a:off x="3934442" y="2764800"/>
            <a:ext cx="5734396" cy="2525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badi Extra Light" panose="020B0204020104020204" pitchFamily="34" charset="0"/>
                <a:ea typeface="+mn-ea"/>
                <a:cs typeface="+mn-cs"/>
              </a:rPr>
              <a:t>KARLOVY VARY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ED1B138-CCD3-D324-AFC7-3C50F9578F59}"/>
              </a:ext>
            </a:extLst>
          </p:cNvPr>
          <p:cNvSpPr txBox="1"/>
          <p:nvPr/>
        </p:nvSpPr>
        <p:spPr>
          <a:xfrm>
            <a:off x="99317" y="4669664"/>
            <a:ext cx="12092683" cy="1773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Czech Spa </a:t>
            </a:r>
            <a:r>
              <a:rPr lang="cs-CZ" sz="2000" dirty="0" err="1">
                <a:latin typeface="+mj-lt"/>
              </a:rPr>
              <a:t>town</a:t>
            </a:r>
            <a:r>
              <a:rPr lang="cs-CZ" sz="2000" dirty="0">
                <a:latin typeface="+mj-lt"/>
              </a:rPr>
              <a:t>, </a:t>
            </a:r>
            <a:r>
              <a:rPr lang="cs-CZ" sz="2000" dirty="0" err="1">
                <a:latin typeface="+mj-lt"/>
              </a:rPr>
              <a:t>founded</a:t>
            </a:r>
            <a:r>
              <a:rPr lang="cs-CZ" sz="2000" dirty="0">
                <a:latin typeface="+mj-lt"/>
              </a:rPr>
              <a:t> by – you </a:t>
            </a:r>
            <a:r>
              <a:rPr lang="cs-CZ" sz="2000" dirty="0" err="1">
                <a:latin typeface="+mj-lt"/>
              </a:rPr>
              <a:t>guessed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it</a:t>
            </a:r>
            <a:r>
              <a:rPr lang="cs-CZ" sz="2000" dirty="0">
                <a:latin typeface="+mj-lt"/>
              </a:rPr>
              <a:t>- Charles </a:t>
            </a:r>
            <a:r>
              <a:rPr lang="cs-CZ" sz="2000" dirty="0" err="1">
                <a:latin typeface="+mj-lt"/>
              </a:rPr>
              <a:t>the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fourth</a:t>
            </a:r>
            <a:endParaRPr lang="cs-CZ" sz="2000" dirty="0">
              <a:latin typeface="+mj-lt"/>
            </a:endParaRP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largest spa complex in Europe</a:t>
            </a:r>
            <a:r>
              <a:rPr lang="cs-CZ" sz="2000" dirty="0">
                <a:latin typeface="+mj-lt"/>
              </a:rPr>
              <a:t>, </a:t>
            </a:r>
            <a:r>
              <a:rPr lang="cs-CZ" sz="2000" dirty="0" err="1">
                <a:latin typeface="+mj-lt"/>
              </a:rPr>
              <a:t>includes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numerous</a:t>
            </a:r>
            <a:r>
              <a:rPr lang="cs-CZ" sz="2000" dirty="0">
                <a:latin typeface="+mj-lt"/>
              </a:rPr>
              <a:t> hot </a:t>
            </a:r>
            <a:r>
              <a:rPr lang="cs-CZ" sz="2000" dirty="0" err="1">
                <a:latin typeface="+mj-lt"/>
              </a:rPr>
              <a:t>springs</a:t>
            </a:r>
            <a:r>
              <a:rPr lang="cs-CZ" sz="2000" dirty="0">
                <a:latin typeface="+mj-lt"/>
              </a:rPr>
              <a:t> and a </a:t>
            </a:r>
            <a:r>
              <a:rPr lang="cs-CZ" sz="2000" dirty="0" err="1">
                <a:latin typeface="+mj-lt"/>
              </a:rPr>
              <a:t>large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wooden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colonnade</a:t>
            </a:r>
            <a:r>
              <a:rPr lang="cs-CZ" sz="2000" dirty="0">
                <a:latin typeface="+mj-lt"/>
              </a:rPr>
              <a:t> 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You </a:t>
            </a:r>
            <a:r>
              <a:rPr lang="cs-CZ" sz="2000" dirty="0" err="1">
                <a:latin typeface="+mj-lt"/>
              </a:rPr>
              <a:t>can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walk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around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the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town</a:t>
            </a:r>
            <a:r>
              <a:rPr lang="cs-CZ" sz="2000" dirty="0">
                <a:latin typeface="+mj-lt"/>
              </a:rPr>
              <a:t> and drink </a:t>
            </a:r>
            <a:r>
              <a:rPr lang="cs-CZ" sz="2000" dirty="0" err="1">
                <a:latin typeface="+mj-lt"/>
              </a:rPr>
              <a:t>from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the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springs</a:t>
            </a:r>
            <a:r>
              <a:rPr lang="cs-CZ" sz="2000" dirty="0">
                <a:latin typeface="+mj-lt"/>
              </a:rPr>
              <a:t>- </a:t>
            </a:r>
            <a:r>
              <a:rPr lang="cs-CZ" sz="2000" dirty="0" err="1">
                <a:latin typeface="+mj-lt"/>
              </a:rPr>
              <a:t>said</a:t>
            </a:r>
            <a:r>
              <a:rPr lang="cs-CZ" sz="2000" dirty="0">
                <a:latin typeface="+mj-lt"/>
              </a:rPr>
              <a:t> to </a:t>
            </a:r>
            <a:r>
              <a:rPr lang="cs-CZ" sz="2000" dirty="0" err="1">
                <a:latin typeface="+mj-lt"/>
              </a:rPr>
              <a:t>have</a:t>
            </a:r>
            <a:r>
              <a:rPr lang="cs-CZ" sz="2000" dirty="0">
                <a:latin typeface="+mj-lt"/>
              </a:rPr>
              <a:t> many </a:t>
            </a:r>
            <a:r>
              <a:rPr lang="cs-CZ" sz="2000" dirty="0" err="1">
                <a:latin typeface="+mj-lt"/>
              </a:rPr>
              <a:t>health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benefits</a:t>
            </a:r>
            <a:endParaRPr lang="cs-CZ" sz="2000" dirty="0">
              <a:latin typeface="+mj-lt"/>
            </a:endParaRP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000" dirty="0" err="1">
                <a:latin typeface="+mj-lt"/>
              </a:rPr>
              <a:t>Hosts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an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annual</a:t>
            </a:r>
            <a:r>
              <a:rPr lang="cs-CZ" sz="2000" dirty="0">
                <a:latin typeface="+mj-lt"/>
              </a:rPr>
              <a:t> International film festival </a:t>
            </a:r>
            <a:r>
              <a:rPr lang="cs-CZ" sz="2000" dirty="0" err="1">
                <a:latin typeface="+mj-lt"/>
              </a:rPr>
              <a:t>which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previously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included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guests</a:t>
            </a:r>
            <a:r>
              <a:rPr lang="cs-CZ" sz="2000" dirty="0">
                <a:latin typeface="+mj-lt"/>
              </a:rPr>
              <a:t> such as </a:t>
            </a:r>
            <a:r>
              <a:rPr lang="cs-CZ" sz="2000" dirty="0" err="1">
                <a:latin typeface="+mj-lt"/>
              </a:rPr>
              <a:t>Uma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Thurman</a:t>
            </a:r>
            <a:r>
              <a:rPr lang="cs-CZ" sz="2000" dirty="0">
                <a:latin typeface="+mj-lt"/>
              </a:rPr>
              <a:t>, Robert </a:t>
            </a:r>
            <a:r>
              <a:rPr lang="cs-CZ" sz="2000" dirty="0" err="1">
                <a:latin typeface="+mj-lt"/>
              </a:rPr>
              <a:t>Pattinson</a:t>
            </a:r>
            <a:r>
              <a:rPr lang="cs-CZ" sz="2000" dirty="0">
                <a:latin typeface="+mj-lt"/>
              </a:rPr>
              <a:t> or Scarlett </a:t>
            </a:r>
            <a:r>
              <a:rPr lang="cs-CZ" sz="2000" dirty="0" err="1">
                <a:latin typeface="+mj-lt"/>
              </a:rPr>
              <a:t>Johansson</a:t>
            </a:r>
            <a:endParaRPr lang="en-US" sz="2000" dirty="0">
              <a:latin typeface="+mj-lt"/>
            </a:endParaRP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4511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502AC190-A0C1-48B0-A69A-0E1DD1034E92}"/>
              </a:ext>
            </a:extLst>
          </p:cNvPr>
          <p:cNvSpPr txBox="1">
            <a:spLocks/>
          </p:cNvSpPr>
          <p:nvPr/>
        </p:nvSpPr>
        <p:spPr>
          <a:xfrm>
            <a:off x="6600264" y="556994"/>
            <a:ext cx="4753535" cy="167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 dirty="0">
                <a:solidFill>
                  <a:schemeClr val="tx1"/>
                </a:solidFill>
                <a:latin typeface="Abadi Extra Light" panose="020B0204020104020204" pitchFamily="34" charset="0"/>
              </a:rPr>
              <a:t>LIBEREC</a:t>
            </a:r>
          </a:p>
        </p:txBody>
      </p:sp>
      <p:pic>
        <p:nvPicPr>
          <p:cNvPr id="7" name="Picture 4" descr="Ještěd :: Liberec v minulosti a soucasnosti">
            <a:extLst>
              <a:ext uri="{FF2B5EF4-FFF2-40B4-BE49-F238E27FC236}">
                <a16:creationId xmlns:a16="http://schemas.microsoft.com/office/drawing/2014/main" id="{E8A8585A-BA1A-194E-1689-BC906FB422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2" r="1" b="1"/>
          <a:stretch/>
        </p:blipFill>
        <p:spPr bwMode="auto">
          <a:xfrm>
            <a:off x="-4642" y="10"/>
            <a:ext cx="3006061" cy="333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White tigers in Liberec ZOO – savedgtkcz">
            <a:extLst>
              <a:ext uri="{FF2B5EF4-FFF2-40B4-BE49-F238E27FC236}">
                <a16:creationId xmlns:a16="http://schemas.microsoft.com/office/drawing/2014/main" id="{0201E926-8E16-2E4E-62F1-5FF6CAE19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0" r="20386" b="1"/>
          <a:stretch/>
        </p:blipFill>
        <p:spPr bwMode="auto">
          <a:xfrm>
            <a:off x="3198068" y="10"/>
            <a:ext cx="2991088" cy="333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ozhlédněte se po Liberci z výšky věží | Visit^Liberec">
            <a:extLst>
              <a:ext uri="{FF2B5EF4-FFF2-40B4-BE49-F238E27FC236}">
                <a16:creationId xmlns:a16="http://schemas.microsoft.com/office/drawing/2014/main" id="{88D60658-0B44-3930-4B62-498AB3299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1" r="1" b="3127"/>
          <a:stretch/>
        </p:blipFill>
        <p:spPr bwMode="auto">
          <a:xfrm>
            <a:off x="-2" y="3518351"/>
            <a:ext cx="6189158" cy="333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ED1B138-CCD3-D324-AFC7-3C50F9578F59}"/>
              </a:ext>
            </a:extLst>
          </p:cNvPr>
          <p:cNvSpPr txBox="1"/>
          <p:nvPr/>
        </p:nvSpPr>
        <p:spPr>
          <a:xfrm>
            <a:off x="6476975" y="1920486"/>
            <a:ext cx="4753534" cy="3694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North of CR, beautiful town hall</a:t>
            </a:r>
          </a:p>
          <a:p>
            <a:pPr marL="5715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Zoo </a:t>
            </a:r>
            <a:r>
              <a:rPr lang="cs-CZ" sz="2000" dirty="0">
                <a:latin typeface="+mj-lt"/>
              </a:rPr>
              <a:t>is </a:t>
            </a:r>
            <a:r>
              <a:rPr lang="en-US" sz="2000" dirty="0">
                <a:latin typeface="+mj-lt"/>
              </a:rPr>
              <a:t>famous for white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tigers</a:t>
            </a:r>
            <a:endParaRPr lang="cs-CZ" sz="2000" dirty="0">
              <a:latin typeface="+mj-lt"/>
            </a:endParaRPr>
          </a:p>
          <a:p>
            <a:pPr marL="5715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000" dirty="0">
                <a:latin typeface="+mj-lt"/>
              </a:rPr>
              <a:t>IQ </a:t>
            </a:r>
            <a:r>
              <a:rPr lang="cs-CZ" sz="2000" dirty="0" err="1">
                <a:latin typeface="+mj-lt"/>
              </a:rPr>
              <a:t>Landia</a:t>
            </a:r>
            <a:r>
              <a:rPr lang="cs-CZ" sz="2000" dirty="0">
                <a:latin typeface="+mj-lt"/>
              </a:rPr>
              <a:t> science park</a:t>
            </a:r>
          </a:p>
          <a:p>
            <a:pPr marL="5715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000" dirty="0" err="1">
                <a:latin typeface="+mj-lt"/>
              </a:rPr>
              <a:t>Close</a:t>
            </a:r>
            <a:r>
              <a:rPr lang="cs-CZ" sz="2000" dirty="0">
                <a:latin typeface="+mj-lt"/>
              </a:rPr>
              <a:t> to </a:t>
            </a:r>
            <a:r>
              <a:rPr lang="cs-CZ" sz="2000" dirty="0" err="1">
                <a:latin typeface="+mj-lt"/>
              </a:rPr>
              <a:t>the</a:t>
            </a:r>
            <a:r>
              <a:rPr lang="cs-CZ" sz="2000" dirty="0">
                <a:latin typeface="+mj-lt"/>
              </a:rPr>
              <a:t> Jizera </a:t>
            </a:r>
            <a:r>
              <a:rPr lang="cs-CZ" sz="2000" dirty="0" err="1">
                <a:latin typeface="+mj-lt"/>
              </a:rPr>
              <a:t>mountains</a:t>
            </a:r>
            <a:r>
              <a:rPr lang="cs-CZ" sz="2000" dirty="0">
                <a:latin typeface="+mj-lt"/>
              </a:rPr>
              <a:t>, </a:t>
            </a:r>
            <a:r>
              <a:rPr lang="cs-CZ" sz="2000" dirty="0" err="1">
                <a:latin typeface="+mj-lt"/>
              </a:rPr>
              <a:t>can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climb</a:t>
            </a:r>
            <a:r>
              <a:rPr lang="cs-CZ" sz="2000" dirty="0">
                <a:latin typeface="+mj-lt"/>
              </a:rPr>
              <a:t> up to Ještěd to </a:t>
            </a:r>
            <a:r>
              <a:rPr lang="cs-CZ" sz="2000" dirty="0" err="1">
                <a:latin typeface="+mj-lt"/>
              </a:rPr>
              <a:t>see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the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tower</a:t>
            </a:r>
            <a:endParaRPr lang="en-US" sz="2000" dirty="0">
              <a:latin typeface="+mj-lt"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12082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EB0ABC-50DC-1BEA-F866-375FEB308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348" y="5052548"/>
            <a:ext cx="8691240" cy="94433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cs-CZ" sz="5300" dirty="0">
                <a:latin typeface="Abadi Extra Light" panose="020B0204020104020204" pitchFamily="34" charset="0"/>
              </a:rPr>
              <a:t>NATURE</a:t>
            </a:r>
            <a:r>
              <a:rPr lang="cs-CZ" sz="3600" dirty="0">
                <a:latin typeface="Abadi Extra Light" panose="020B0204020104020204" pitchFamily="34" charset="0"/>
              </a:rPr>
              <a:t/>
            </a:r>
            <a:br>
              <a:rPr lang="cs-CZ" sz="3600" dirty="0">
                <a:latin typeface="Abadi Extra Light" panose="020B0204020104020204" pitchFamily="34" charset="0"/>
              </a:rPr>
            </a:br>
            <a:r>
              <a:rPr lang="cs-CZ" sz="3600" dirty="0">
                <a:latin typeface="Abadi Extra Light" panose="020B0204020104020204" pitchFamily="34" charset="0"/>
              </a:rPr>
              <a:t>Bohemian </a:t>
            </a:r>
            <a:r>
              <a:rPr lang="cs-CZ" sz="3600" dirty="0" err="1">
                <a:latin typeface="Abadi Extra Light" panose="020B0204020104020204" pitchFamily="34" charset="0"/>
              </a:rPr>
              <a:t>Switzerland</a:t>
            </a:r>
            <a:r>
              <a:rPr lang="cs-CZ" sz="3600" dirty="0">
                <a:latin typeface="Abadi Extra Light" panose="020B0204020104020204" pitchFamily="34" charset="0"/>
              </a:rPr>
              <a:t>, Šumava, Adršpach</a:t>
            </a:r>
            <a:endParaRPr lang="en-US" sz="3600" dirty="0">
              <a:latin typeface="Abadi Extra Light" panose="020B0204020104020204" pitchFamily="34" charset="0"/>
            </a:endParaRPr>
          </a:p>
        </p:txBody>
      </p:sp>
      <p:pic>
        <p:nvPicPr>
          <p:cNvPr id="7172" name="Picture 4" descr="České Švýcarsko: Výlety po nejkrásnějších místech České republiky -  JenProCestovatele">
            <a:extLst>
              <a:ext uri="{FF2B5EF4-FFF2-40B4-BE49-F238E27FC236}">
                <a16:creationId xmlns:a16="http://schemas.microsoft.com/office/drawing/2014/main" id="{B0F6A1FF-C674-4994-2EC6-43F561AA66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2" r="26139" b="-3"/>
          <a:stretch/>
        </p:blipFill>
        <p:spPr bwMode="auto">
          <a:xfrm>
            <a:off x="956605" y="810498"/>
            <a:ext cx="3299626" cy="334215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venku, krajina, mrak, vlak&#10;&#10;Popis byl vytvořen automaticky">
            <a:extLst>
              <a:ext uri="{FF2B5EF4-FFF2-40B4-BE49-F238E27FC236}">
                <a16:creationId xmlns:a16="http://schemas.microsoft.com/office/drawing/2014/main" id="{09B1CC94-5D07-0D2E-765D-C0A6C076BE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25" r="15696" b="-2"/>
          <a:stretch/>
        </p:blipFill>
        <p:spPr>
          <a:xfrm>
            <a:off x="4489927" y="810498"/>
            <a:ext cx="3260946" cy="3342158"/>
          </a:xfrm>
          <a:prstGeom prst="rect">
            <a:avLst/>
          </a:prstGeom>
        </p:spPr>
      </p:pic>
      <p:pic>
        <p:nvPicPr>
          <p:cNvPr id="1028" name="Picture 4" descr="Jezero Pískovna | Slevomat.cz">
            <a:extLst>
              <a:ext uri="{FF2B5EF4-FFF2-40B4-BE49-F238E27FC236}">
                <a16:creationId xmlns:a16="http://schemas.microsoft.com/office/drawing/2014/main" id="{78841ABD-B760-5046-D21F-D59301D012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9" r="20634" b="2"/>
          <a:stretch/>
        </p:blipFill>
        <p:spPr bwMode="auto">
          <a:xfrm>
            <a:off x="7983172" y="861116"/>
            <a:ext cx="3285049" cy="329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99195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3205</TotalTime>
  <Words>1193</Words>
  <Application>Microsoft Office PowerPoint</Application>
  <PresentationFormat>Širokoúhlá obrazovka</PresentationFormat>
  <Paragraphs>128</Paragraphs>
  <Slides>28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6" baseType="lpstr">
      <vt:lpstr>Abadi Extra Light</vt:lpstr>
      <vt:lpstr>Arial</vt:lpstr>
      <vt:lpstr>Calibri</vt:lpstr>
      <vt:lpstr>Calibri Light</vt:lpstr>
      <vt:lpstr>Meiryo</vt:lpstr>
      <vt:lpstr>Times-Roman</vt:lpstr>
      <vt:lpstr>Wingdings</vt:lpstr>
      <vt:lpstr>Motiv Office</vt:lpstr>
      <vt:lpstr>CZECH REPUBLIC</vt:lpstr>
      <vt:lpstr>Prezentace aplikace PowerPoint</vt:lpstr>
      <vt:lpstr>BASIC FACTS</vt:lpstr>
      <vt:lpstr>TRAVEL TIPS</vt:lpstr>
      <vt:lpstr>ČESKÝ KRUMLOV</vt:lpstr>
      <vt:lpstr>Prezentace aplikace PowerPoint</vt:lpstr>
      <vt:lpstr>Prezentace aplikace PowerPoint</vt:lpstr>
      <vt:lpstr>Prezentace aplikace PowerPoint</vt:lpstr>
      <vt:lpstr>NATURE Bohemian Switzerland, Šumava, Adršpach</vt:lpstr>
      <vt:lpstr>Prezentace aplikace PowerPoint</vt:lpstr>
      <vt:lpstr>Prezentace aplikace PowerPoint</vt:lpstr>
      <vt:lpstr>UNESCO WORLD HERITAGE SIGHTS</vt:lpstr>
      <vt:lpstr>Prezentace aplikace PowerPoint</vt:lpstr>
      <vt:lpstr>Prezentace aplikace PowerPoint</vt:lpstr>
      <vt:lpstr>Prezentace aplikace PowerPoint</vt:lpstr>
      <vt:lpstr>CZECH CULTURE</vt:lpstr>
      <vt:lpstr>CIMRMAN‘S 10 RULES FOR NOVICE ACTORS</vt:lpstr>
      <vt:lpstr>CZECH FOOD</vt:lpstr>
      <vt:lpstr>Prezentace aplikace PowerPoint</vt:lpstr>
      <vt:lpstr>FAMOUS CZECHS</vt:lpstr>
      <vt:lpstr>Prezentace aplikace PowerPoint</vt:lpstr>
      <vt:lpstr>Prezentace aplikace PowerPoint</vt:lpstr>
      <vt:lpstr>Prezentace aplikace PowerPoint</vt:lpstr>
      <vt:lpstr>CZECH PEOPLE</vt:lpstr>
      <vt:lpstr>CZECH LANGUAGE</vt:lpstr>
      <vt:lpstr>Prezentace aplikace PowerPoint</vt:lpstr>
      <vt:lpstr>MAPY.CZ</vt:lpstr>
      <vt:lpstr>USEFUL TIPS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CZECH REPUBLIC</dc:title>
  <dc:creator>Linda Havrdová</dc:creator>
  <cp:lastModifiedBy>Lenka Lukešová</cp:lastModifiedBy>
  <cp:revision>1</cp:revision>
  <dcterms:created xsi:type="dcterms:W3CDTF">2023-09-13T11:29:43Z</dcterms:created>
  <dcterms:modified xsi:type="dcterms:W3CDTF">2024-02-16T15:55:39Z</dcterms:modified>
</cp:coreProperties>
</file>