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72" r:id="rId4"/>
    <p:sldId id="275" r:id="rId5"/>
    <p:sldId id="264" r:id="rId6"/>
    <p:sldId id="274" r:id="rId7"/>
    <p:sldId id="266" r:id="rId8"/>
    <p:sldId id="261" r:id="rId9"/>
    <p:sldId id="267" r:id="rId10"/>
    <p:sldId id="276" r:id="rId11"/>
    <p:sldId id="277" r:id="rId12"/>
    <p:sldId id="258" r:id="rId13"/>
    <p:sldId id="271" r:id="rId14"/>
    <p:sldId id="283" r:id="rId15"/>
    <p:sldId id="286" r:id="rId16"/>
    <p:sldId id="287" r:id="rId17"/>
    <p:sldId id="288" r:id="rId18"/>
    <p:sldId id="289" r:id="rId19"/>
    <p:sldId id="290" r:id="rId20"/>
    <p:sldId id="291" r:id="rId21"/>
    <p:sldId id="293" r:id="rId22"/>
    <p:sldId id="292" r:id="rId23"/>
    <p:sldId id="259" r:id="rId24"/>
    <p:sldId id="296" r:id="rId25"/>
    <p:sldId id="268" r:id="rId26"/>
    <p:sldId id="269" r:id="rId27"/>
    <p:sldId id="260" r:id="rId28"/>
    <p:sldId id="294" r:id="rId29"/>
    <p:sldId id="262" r:id="rId30"/>
    <p:sldId id="295" r:id="rId31"/>
    <p:sldId id="279" r:id="rId32"/>
    <p:sldId id="265" r:id="rId33"/>
    <p:sldId id="280" r:id="rId34"/>
    <p:sldId id="282" r:id="rId35"/>
    <p:sldId id="27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5B95F4-9963-4F31-B5A7-4779970DC351}" v="29" dt="2024-02-14T09:56:05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Havrdová" userId="f6dfadb668cbf357" providerId="LiveId" clId="{7B5B95F4-9963-4F31-B5A7-4779970DC351}"/>
    <pc:docChg chg="undo redo custSel addSld delSld modSld">
      <pc:chgData name="Linda Havrdová" userId="f6dfadb668cbf357" providerId="LiveId" clId="{7B5B95F4-9963-4F31-B5A7-4779970DC351}" dt="2024-02-16T07:03:23.380" v="831" actId="20577"/>
      <pc:docMkLst>
        <pc:docMk/>
      </pc:docMkLst>
      <pc:sldChg chg="modSp mod">
        <pc:chgData name="Linda Havrdová" userId="f6dfadb668cbf357" providerId="LiveId" clId="{7B5B95F4-9963-4F31-B5A7-4779970DC351}" dt="2024-02-14T09:21:27.211" v="11" actId="20577"/>
        <pc:sldMkLst>
          <pc:docMk/>
          <pc:sldMk cId="3234482332" sldId="258"/>
        </pc:sldMkLst>
        <pc:spChg chg="mod">
          <ac:chgData name="Linda Havrdová" userId="f6dfadb668cbf357" providerId="LiveId" clId="{7B5B95F4-9963-4F31-B5A7-4779970DC351}" dt="2024-02-14T09:21:27.211" v="11" actId="20577"/>
          <ac:spMkLst>
            <pc:docMk/>
            <pc:sldMk cId="3234482332" sldId="258"/>
            <ac:spMk id="2" creationId="{9C948734-F48A-DDB1-AFE8-90DEDD04F448}"/>
          </ac:spMkLst>
        </pc:spChg>
      </pc:sldChg>
      <pc:sldChg chg="addSp delSp modSp mod">
        <pc:chgData name="Linda Havrdová" userId="f6dfadb668cbf357" providerId="LiveId" clId="{7B5B95F4-9963-4F31-B5A7-4779970DC351}" dt="2024-02-14T09:36:56.103" v="103" actId="20577"/>
        <pc:sldMkLst>
          <pc:docMk/>
          <pc:sldMk cId="1101006235" sldId="259"/>
        </pc:sldMkLst>
        <pc:spChg chg="mod">
          <ac:chgData name="Linda Havrdová" userId="f6dfadb668cbf357" providerId="LiveId" clId="{7B5B95F4-9963-4F31-B5A7-4779970DC351}" dt="2024-02-14T09:36:56.103" v="103" actId="20577"/>
          <ac:spMkLst>
            <pc:docMk/>
            <pc:sldMk cId="1101006235" sldId="259"/>
            <ac:spMk id="3" creationId="{4418E7A2-8CE9-687D-7E68-B9D5B285F714}"/>
          </ac:spMkLst>
        </pc:spChg>
        <pc:picChg chg="add mod">
          <ac:chgData name="Linda Havrdová" userId="f6dfadb668cbf357" providerId="LiveId" clId="{7B5B95F4-9963-4F31-B5A7-4779970DC351}" dt="2024-02-14T09:36:01.386" v="76" actId="1076"/>
          <ac:picMkLst>
            <pc:docMk/>
            <pc:sldMk cId="1101006235" sldId="259"/>
            <ac:picMk id="1026" creationId="{3E52E6BE-FE6A-2DD4-17BD-7F719BD4E610}"/>
          </ac:picMkLst>
        </pc:picChg>
        <pc:picChg chg="del">
          <ac:chgData name="Linda Havrdová" userId="f6dfadb668cbf357" providerId="LiveId" clId="{7B5B95F4-9963-4F31-B5A7-4779970DC351}" dt="2024-02-14T09:35:36.256" v="71" actId="478"/>
          <ac:picMkLst>
            <pc:docMk/>
            <pc:sldMk cId="1101006235" sldId="259"/>
            <ac:picMk id="12290" creationId="{CBDF2E16-1AC0-6FEA-7F17-26AD69F33117}"/>
          </ac:picMkLst>
        </pc:picChg>
      </pc:sldChg>
      <pc:sldChg chg="modSp mod">
        <pc:chgData name="Linda Havrdová" userId="f6dfadb668cbf357" providerId="LiveId" clId="{7B5B95F4-9963-4F31-B5A7-4779970DC351}" dt="2024-02-14T09:41:15.702" v="146" actId="20577"/>
        <pc:sldMkLst>
          <pc:docMk/>
          <pc:sldMk cId="1432045720" sldId="262"/>
        </pc:sldMkLst>
        <pc:spChg chg="mod">
          <ac:chgData name="Linda Havrdová" userId="f6dfadb668cbf357" providerId="LiveId" clId="{7B5B95F4-9963-4F31-B5A7-4779970DC351}" dt="2024-02-14T09:41:15.702" v="146" actId="20577"/>
          <ac:spMkLst>
            <pc:docMk/>
            <pc:sldMk cId="1432045720" sldId="262"/>
            <ac:spMk id="3" creationId="{A87EFB84-03DF-A23F-7FD4-2D7A3320395A}"/>
          </ac:spMkLst>
        </pc:spChg>
      </pc:sldChg>
      <pc:sldChg chg="modSp mod">
        <pc:chgData name="Linda Havrdová" userId="f6dfadb668cbf357" providerId="LiveId" clId="{7B5B95F4-9963-4F31-B5A7-4779970DC351}" dt="2024-02-16T07:03:23.380" v="831" actId="20577"/>
        <pc:sldMkLst>
          <pc:docMk/>
          <pc:sldMk cId="827437186" sldId="274"/>
        </pc:sldMkLst>
        <pc:spChg chg="mod">
          <ac:chgData name="Linda Havrdová" userId="f6dfadb668cbf357" providerId="LiveId" clId="{7B5B95F4-9963-4F31-B5A7-4779970DC351}" dt="2024-02-16T07:03:23.380" v="831" actId="20577"/>
          <ac:spMkLst>
            <pc:docMk/>
            <pc:sldMk cId="827437186" sldId="274"/>
            <ac:spMk id="3" creationId="{B09EEA97-48E1-87B8-B658-AD7E25192BC3}"/>
          </ac:spMkLst>
        </pc:spChg>
      </pc:sldChg>
      <pc:sldChg chg="modSp mod">
        <pc:chgData name="Linda Havrdová" userId="f6dfadb668cbf357" providerId="LiveId" clId="{7B5B95F4-9963-4F31-B5A7-4779970DC351}" dt="2024-02-14T09:49:09.235" v="448" actId="20577"/>
        <pc:sldMkLst>
          <pc:docMk/>
          <pc:sldMk cId="3302331825" sldId="282"/>
        </pc:sldMkLst>
        <pc:spChg chg="mod">
          <ac:chgData name="Linda Havrdová" userId="f6dfadb668cbf357" providerId="LiveId" clId="{7B5B95F4-9963-4F31-B5A7-4779970DC351}" dt="2024-02-14T09:49:09.235" v="448" actId="20577"/>
          <ac:spMkLst>
            <pc:docMk/>
            <pc:sldMk cId="3302331825" sldId="282"/>
            <ac:spMk id="5" creationId="{57D6BAD8-F55E-8423-15CC-16563E1DA263}"/>
          </ac:spMkLst>
        </pc:spChg>
      </pc:sldChg>
      <pc:sldChg chg="modSp mod">
        <pc:chgData name="Linda Havrdová" userId="f6dfadb668cbf357" providerId="LiveId" clId="{7B5B95F4-9963-4F31-B5A7-4779970DC351}" dt="2024-02-14T09:22:10.150" v="52" actId="20577"/>
        <pc:sldMkLst>
          <pc:docMk/>
          <pc:sldMk cId="4044922434" sldId="283"/>
        </pc:sldMkLst>
        <pc:spChg chg="mod">
          <ac:chgData name="Linda Havrdová" userId="f6dfadb668cbf357" providerId="LiveId" clId="{7B5B95F4-9963-4F31-B5A7-4779970DC351}" dt="2024-02-14T09:22:10.150" v="52" actId="20577"/>
          <ac:spMkLst>
            <pc:docMk/>
            <pc:sldMk cId="4044922434" sldId="283"/>
            <ac:spMk id="6" creationId="{3BE4BEB0-5AF3-9C4D-2F82-9F03429CA976}"/>
          </ac:spMkLst>
        </pc:spChg>
      </pc:sldChg>
      <pc:sldChg chg="modSp mod">
        <pc:chgData name="Linda Havrdová" userId="f6dfadb668cbf357" providerId="LiveId" clId="{7B5B95F4-9963-4F31-B5A7-4779970DC351}" dt="2024-02-14T09:33:43.494" v="63" actId="20577"/>
        <pc:sldMkLst>
          <pc:docMk/>
          <pc:sldMk cId="3555189338" sldId="292"/>
        </pc:sldMkLst>
        <pc:spChg chg="mod">
          <ac:chgData name="Linda Havrdová" userId="f6dfadb668cbf357" providerId="LiveId" clId="{7B5B95F4-9963-4F31-B5A7-4779970DC351}" dt="2024-02-14T09:33:43.494" v="63" actId="20577"/>
          <ac:spMkLst>
            <pc:docMk/>
            <pc:sldMk cId="3555189338" sldId="292"/>
            <ac:spMk id="8" creationId="{A01EA6ED-BF89-9520-827A-6DA33C13209A}"/>
          </ac:spMkLst>
        </pc:spChg>
      </pc:sldChg>
      <pc:sldChg chg="new del">
        <pc:chgData name="Linda Havrdová" userId="f6dfadb668cbf357" providerId="LiveId" clId="{7B5B95F4-9963-4F31-B5A7-4779970DC351}" dt="2024-01-25T15:42:06.621" v="1" actId="47"/>
        <pc:sldMkLst>
          <pc:docMk/>
          <pc:sldMk cId="67429595" sldId="295"/>
        </pc:sldMkLst>
      </pc:sldChg>
      <pc:sldChg chg="addSp delSp modSp new mod setBg">
        <pc:chgData name="Linda Havrdová" userId="f6dfadb668cbf357" providerId="LiveId" clId="{7B5B95F4-9963-4F31-B5A7-4779970DC351}" dt="2024-02-14T09:45:37.385" v="402" actId="1076"/>
        <pc:sldMkLst>
          <pc:docMk/>
          <pc:sldMk cId="2376313336" sldId="295"/>
        </pc:sldMkLst>
        <pc:spChg chg="del">
          <ac:chgData name="Linda Havrdová" userId="f6dfadb668cbf357" providerId="LiveId" clId="{7B5B95F4-9963-4F31-B5A7-4779970DC351}" dt="2024-02-14T09:41:21.544" v="148" actId="478"/>
          <ac:spMkLst>
            <pc:docMk/>
            <pc:sldMk cId="2376313336" sldId="295"/>
            <ac:spMk id="2" creationId="{5F2ED49F-7112-A1DF-D61B-5683A6ECB264}"/>
          </ac:spMkLst>
        </pc:spChg>
        <pc:spChg chg="del">
          <ac:chgData name="Linda Havrdová" userId="f6dfadb668cbf357" providerId="LiveId" clId="{7B5B95F4-9963-4F31-B5A7-4779970DC351}" dt="2024-02-14T09:41:23.815" v="149" actId="478"/>
          <ac:spMkLst>
            <pc:docMk/>
            <pc:sldMk cId="2376313336" sldId="295"/>
            <ac:spMk id="3" creationId="{DE3DDE6E-44B5-9D94-28FE-72E013A554C6}"/>
          </ac:spMkLst>
        </pc:spChg>
        <pc:spChg chg="add mod">
          <ac:chgData name="Linda Havrdová" userId="f6dfadb668cbf357" providerId="LiveId" clId="{7B5B95F4-9963-4F31-B5A7-4779970DC351}" dt="2024-02-14T09:45:37.385" v="402" actId="1076"/>
          <ac:spMkLst>
            <pc:docMk/>
            <pc:sldMk cId="2376313336" sldId="295"/>
            <ac:spMk id="4" creationId="{E506C96E-17CE-F7C1-E93C-AD3462B33061}"/>
          </ac:spMkLst>
        </pc:spChg>
        <pc:spChg chg="add del mod">
          <ac:chgData name="Linda Havrdová" userId="f6dfadb668cbf357" providerId="LiveId" clId="{7B5B95F4-9963-4F31-B5A7-4779970DC351}" dt="2024-02-14T09:44:32.763" v="355" actId="21"/>
          <ac:spMkLst>
            <pc:docMk/>
            <pc:sldMk cId="2376313336" sldId="295"/>
            <ac:spMk id="5" creationId="{8FBB130E-5525-42CB-37D6-6AD6C39088CD}"/>
          </ac:spMkLst>
        </pc:spChg>
        <pc:spChg chg="add mod">
          <ac:chgData name="Linda Havrdová" userId="f6dfadb668cbf357" providerId="LiveId" clId="{7B5B95F4-9963-4F31-B5A7-4779970DC351}" dt="2024-02-14T09:45:23.948" v="400" actId="114"/>
          <ac:spMkLst>
            <pc:docMk/>
            <pc:sldMk cId="2376313336" sldId="295"/>
            <ac:spMk id="6" creationId="{8FBB130E-5525-42CB-37D6-6AD6C39088CD}"/>
          </ac:spMkLst>
        </pc:spChg>
        <pc:spChg chg="add">
          <ac:chgData name="Linda Havrdová" userId="f6dfadb668cbf357" providerId="LiveId" clId="{7B5B95F4-9963-4F31-B5A7-4779970DC351}" dt="2024-02-14T09:44:45.223" v="356" actId="26606"/>
          <ac:spMkLst>
            <pc:docMk/>
            <pc:sldMk cId="2376313336" sldId="295"/>
            <ac:spMk id="2057" creationId="{31AA1E1C-DA67-488F-A983-F3ABD792C3BE}"/>
          </ac:spMkLst>
        </pc:spChg>
        <pc:spChg chg="add">
          <ac:chgData name="Linda Havrdová" userId="f6dfadb668cbf357" providerId="LiveId" clId="{7B5B95F4-9963-4F31-B5A7-4779970DC351}" dt="2024-02-14T09:44:45.223" v="356" actId="26606"/>
          <ac:spMkLst>
            <pc:docMk/>
            <pc:sldMk cId="2376313336" sldId="295"/>
            <ac:spMk id="2059" creationId="{086AFD1D-0853-411E-8130-FF867E71A2B0}"/>
          </ac:spMkLst>
        </pc:spChg>
        <pc:spChg chg="add">
          <ac:chgData name="Linda Havrdová" userId="f6dfadb668cbf357" providerId="LiveId" clId="{7B5B95F4-9963-4F31-B5A7-4779970DC351}" dt="2024-02-14T09:44:45.223" v="356" actId="26606"/>
          <ac:spMkLst>
            <pc:docMk/>
            <pc:sldMk cId="2376313336" sldId="295"/>
            <ac:spMk id="2061" creationId="{EAD7E7B8-AA45-4F77-BF30-BBED9313257A}"/>
          </ac:spMkLst>
        </pc:spChg>
        <pc:spChg chg="add">
          <ac:chgData name="Linda Havrdová" userId="f6dfadb668cbf357" providerId="LiveId" clId="{7B5B95F4-9963-4F31-B5A7-4779970DC351}" dt="2024-02-14T09:44:45.223" v="356" actId="26606"/>
          <ac:spMkLst>
            <pc:docMk/>
            <pc:sldMk cId="2376313336" sldId="295"/>
            <ac:spMk id="2063" creationId="{0626625D-ED63-4E15-AC54-D7D501150BB2}"/>
          </ac:spMkLst>
        </pc:spChg>
        <pc:picChg chg="add mod ord">
          <ac:chgData name="Linda Havrdová" userId="f6dfadb668cbf357" providerId="LiveId" clId="{7B5B95F4-9963-4F31-B5A7-4779970DC351}" dt="2024-02-14T09:44:45.223" v="356" actId="26606"/>
          <ac:picMkLst>
            <pc:docMk/>
            <pc:sldMk cId="2376313336" sldId="295"/>
            <ac:picMk id="2050" creationId="{34AA0952-0AD1-0086-32D5-2FF295D8E13A}"/>
          </ac:picMkLst>
        </pc:picChg>
        <pc:picChg chg="add mod ord">
          <ac:chgData name="Linda Havrdová" userId="f6dfadb668cbf357" providerId="LiveId" clId="{7B5B95F4-9963-4F31-B5A7-4779970DC351}" dt="2024-02-14T09:44:45.223" v="356" actId="26606"/>
          <ac:picMkLst>
            <pc:docMk/>
            <pc:sldMk cId="2376313336" sldId="295"/>
            <ac:picMk id="2052" creationId="{8C1B1536-5EA4-7432-73B3-2D9815237A92}"/>
          </ac:picMkLst>
        </pc:picChg>
      </pc:sldChg>
      <pc:sldChg chg="addSp delSp add del setBg delDesignElem">
        <pc:chgData name="Linda Havrdová" userId="f6dfadb668cbf357" providerId="LiveId" clId="{7B5B95F4-9963-4F31-B5A7-4779970DC351}" dt="2024-02-14T09:50:34.290" v="456"/>
        <pc:sldMkLst>
          <pc:docMk/>
          <pc:sldMk cId="634010505" sldId="296"/>
        </pc:sldMkLst>
        <pc:spChg chg="add del">
          <ac:chgData name="Linda Havrdová" userId="f6dfadb668cbf357" providerId="LiveId" clId="{7B5B95F4-9963-4F31-B5A7-4779970DC351}" dt="2024-02-14T09:50:34.290" v="456"/>
          <ac:spMkLst>
            <pc:docMk/>
            <pc:sldMk cId="634010505" sldId="296"/>
            <ac:spMk id="12344" creationId="{D5BBD360-2E4E-2EF2-5548-63749E1825DB}"/>
          </ac:spMkLst>
        </pc:spChg>
        <pc:spChg chg="add del">
          <ac:chgData name="Linda Havrdová" userId="f6dfadb668cbf357" providerId="LiveId" clId="{7B5B95F4-9963-4F31-B5A7-4779970DC351}" dt="2024-02-14T09:50:34.290" v="456"/>
          <ac:spMkLst>
            <pc:docMk/>
            <pc:sldMk cId="634010505" sldId="296"/>
            <ac:spMk id="12346" creationId="{75180C26-EB83-4A51-BDCB-BA33A818E65B}"/>
          </ac:spMkLst>
        </pc:spChg>
      </pc:sldChg>
      <pc:sldChg chg="new del">
        <pc:chgData name="Linda Havrdová" userId="f6dfadb668cbf357" providerId="LiveId" clId="{7B5B95F4-9963-4F31-B5A7-4779970DC351}" dt="2024-02-14T09:50:25.531" v="452" actId="47"/>
        <pc:sldMkLst>
          <pc:docMk/>
          <pc:sldMk cId="2564917348" sldId="296"/>
        </pc:sldMkLst>
      </pc:sldChg>
      <pc:sldChg chg="addSp delSp modSp add mod">
        <pc:chgData name="Linda Havrdová" userId="f6dfadb668cbf357" providerId="LiveId" clId="{7B5B95F4-9963-4F31-B5A7-4779970DC351}" dt="2024-02-14T09:56:10.671" v="816" actId="1076"/>
        <pc:sldMkLst>
          <pc:docMk/>
          <pc:sldMk cId="3087893689" sldId="296"/>
        </pc:sldMkLst>
        <pc:spChg chg="add del mod ord">
          <ac:chgData name="Linda Havrdová" userId="f6dfadb668cbf357" providerId="LiveId" clId="{7B5B95F4-9963-4F31-B5A7-4779970DC351}" dt="2024-02-14T09:56:05.473" v="815" actId="20577"/>
          <ac:spMkLst>
            <pc:docMk/>
            <pc:sldMk cId="3087893689" sldId="296"/>
            <ac:spMk id="3" creationId="{CC153B8C-809C-E98C-D0F1-B86DA25339AC}"/>
          </ac:spMkLst>
        </pc:spChg>
        <pc:spChg chg="add del mod">
          <ac:chgData name="Linda Havrdová" userId="f6dfadb668cbf357" providerId="LiveId" clId="{7B5B95F4-9963-4F31-B5A7-4779970DC351}" dt="2024-02-14T09:51:49.651" v="482" actId="478"/>
          <ac:spMkLst>
            <pc:docMk/>
            <pc:sldMk cId="3087893689" sldId="296"/>
            <ac:spMk id="4" creationId="{C46C924A-FF85-1762-F83E-1B2B8EF44DF6}"/>
          </ac:spMkLst>
        </pc:spChg>
        <pc:spChg chg="mod">
          <ac:chgData name="Linda Havrdová" userId="f6dfadb668cbf357" providerId="LiveId" clId="{7B5B95F4-9963-4F31-B5A7-4779970DC351}" dt="2024-02-14T09:56:10.671" v="816" actId="1076"/>
          <ac:spMkLst>
            <pc:docMk/>
            <pc:sldMk cId="3087893689" sldId="296"/>
            <ac:spMk id="6" creationId="{2EDCDFF8-234A-27A2-BEB3-8DB44B36AB22}"/>
          </ac:spMkLst>
        </pc:spChg>
        <pc:spChg chg="del">
          <ac:chgData name="Linda Havrdová" userId="f6dfadb668cbf357" providerId="LiveId" clId="{7B5B95F4-9963-4F31-B5A7-4779970DC351}" dt="2024-02-14T09:55:20.298" v="783" actId="26606"/>
          <ac:spMkLst>
            <pc:docMk/>
            <pc:sldMk cId="3087893689" sldId="296"/>
            <ac:spMk id="12344" creationId="{543BA225-B84B-663D-9461-5B3C43F598EF}"/>
          </ac:spMkLst>
        </pc:spChg>
        <pc:spChg chg="del">
          <ac:chgData name="Linda Havrdová" userId="f6dfadb668cbf357" providerId="LiveId" clId="{7B5B95F4-9963-4F31-B5A7-4779970DC351}" dt="2024-02-14T09:55:20.298" v="783" actId="26606"/>
          <ac:spMkLst>
            <pc:docMk/>
            <pc:sldMk cId="3087893689" sldId="296"/>
            <ac:spMk id="12346" creationId="{86F9C2DE-9A7C-7917-0BF9-C08557FB447C}"/>
          </ac:spMkLst>
        </pc:spChg>
        <pc:spChg chg="add">
          <ac:chgData name="Linda Havrdová" userId="f6dfadb668cbf357" providerId="LiveId" clId="{7B5B95F4-9963-4F31-B5A7-4779970DC351}" dt="2024-02-14T09:55:20.298" v="783" actId="26606"/>
          <ac:spMkLst>
            <pc:docMk/>
            <pc:sldMk cId="3087893689" sldId="296"/>
            <ac:spMk id="12351" creationId="{C89ECBDA-51E6-4484-8F25-E777102F7D0D}"/>
          </ac:spMkLst>
        </pc:spChg>
        <pc:spChg chg="add">
          <ac:chgData name="Linda Havrdová" userId="f6dfadb668cbf357" providerId="LiveId" clId="{7B5B95F4-9963-4F31-B5A7-4779970DC351}" dt="2024-02-14T09:55:20.298" v="783" actId="26606"/>
          <ac:spMkLst>
            <pc:docMk/>
            <pc:sldMk cId="3087893689" sldId="296"/>
            <ac:spMk id="12353" creationId="{EA2AEA56-4902-4CC1-A43B-1AC27C88CB90}"/>
          </ac:spMkLst>
        </pc:spChg>
        <pc:picChg chg="del">
          <ac:chgData name="Linda Havrdová" userId="f6dfadb668cbf357" providerId="LiveId" clId="{7B5B95F4-9963-4F31-B5A7-4779970DC351}" dt="2024-02-14T09:52:38.775" v="550" actId="478"/>
          <ac:picMkLst>
            <pc:docMk/>
            <pc:sldMk cId="3087893689" sldId="296"/>
            <ac:picMk id="1026" creationId="{E6B140AB-316B-68E4-0C27-BCBE80CD646F}"/>
          </ac:picMkLst>
        </pc:picChg>
        <pc:picChg chg="add mod">
          <ac:chgData name="Linda Havrdová" userId="f6dfadb668cbf357" providerId="LiveId" clId="{7B5B95F4-9963-4F31-B5A7-4779970DC351}" dt="2024-02-14T09:55:20.298" v="783" actId="26606"/>
          <ac:picMkLst>
            <pc:docMk/>
            <pc:sldMk cId="3087893689" sldId="296"/>
            <ac:picMk id="3074" creationId="{0D54AA9A-570F-74C1-E7E6-FB07C030E99B}"/>
          </ac:picMkLst>
        </pc:picChg>
      </pc:sldChg>
      <pc:sldChg chg="delSp add del setBg delDesignElem">
        <pc:chgData name="Linda Havrdová" userId="f6dfadb668cbf357" providerId="LiveId" clId="{7B5B95F4-9963-4F31-B5A7-4779970DC351}" dt="2024-02-14T09:50:27.677" v="453" actId="2696"/>
        <pc:sldMkLst>
          <pc:docMk/>
          <pc:sldMk cId="1808785226" sldId="297"/>
        </pc:sldMkLst>
        <pc:spChg chg="del">
          <ac:chgData name="Linda Havrdová" userId="f6dfadb668cbf357" providerId="LiveId" clId="{7B5B95F4-9963-4F31-B5A7-4779970DC351}" dt="2024-02-14T09:50:23.410" v="451"/>
          <ac:spMkLst>
            <pc:docMk/>
            <pc:sldMk cId="1808785226" sldId="297"/>
            <ac:spMk id="12344" creationId="{726672DA-5AB1-D365-EA40-E1C82AD07A32}"/>
          </ac:spMkLst>
        </pc:spChg>
        <pc:spChg chg="del">
          <ac:chgData name="Linda Havrdová" userId="f6dfadb668cbf357" providerId="LiveId" clId="{7B5B95F4-9963-4F31-B5A7-4779970DC351}" dt="2024-02-14T09:50:23.410" v="451"/>
          <ac:spMkLst>
            <pc:docMk/>
            <pc:sldMk cId="1808785226" sldId="297"/>
            <ac:spMk id="12346" creationId="{28214F81-8971-A3F1-7CE2-4F775ACC8BBA}"/>
          </ac:spMkLst>
        </pc:spChg>
      </pc:sldChg>
    </pc:docChg>
  </pc:docChgLst>
  <pc:docChgLst>
    <pc:chgData name="Linda Havrdová" userId="f6dfadb668cbf357" providerId="LiveId" clId="{5E078890-6166-43D5-8D48-D05CF069EE85}"/>
    <pc:docChg chg="undo redo custSel addSld delSld modSld sldOrd">
      <pc:chgData name="Linda Havrdová" userId="f6dfadb668cbf357" providerId="LiveId" clId="{5E078890-6166-43D5-8D48-D05CF069EE85}" dt="2023-09-21T08:11:05.732" v="11467" actId="20577"/>
      <pc:docMkLst>
        <pc:docMk/>
      </pc:docMkLst>
      <pc:sldChg chg="addSp delSp modSp new mod setBg addAnim delAnim setClrOvrMap">
        <pc:chgData name="Linda Havrdová" userId="f6dfadb668cbf357" providerId="LiveId" clId="{5E078890-6166-43D5-8D48-D05CF069EE85}" dt="2023-09-15T13:59:36.602" v="414" actId="20577"/>
        <pc:sldMkLst>
          <pc:docMk/>
          <pc:sldMk cId="3673651967" sldId="256"/>
        </pc:sldMkLst>
        <pc:spChg chg="mod">
          <ac:chgData name="Linda Havrdová" userId="f6dfadb668cbf357" providerId="LiveId" clId="{5E078890-6166-43D5-8D48-D05CF069EE85}" dt="2023-09-13T16:27:33.344" v="383" actId="26606"/>
          <ac:spMkLst>
            <pc:docMk/>
            <pc:sldMk cId="3673651967" sldId="256"/>
            <ac:spMk id="2" creationId="{24826023-7E35-8935-CD40-4776A7ECB116}"/>
          </ac:spMkLst>
        </pc:spChg>
        <pc:spChg chg="mod">
          <ac:chgData name="Linda Havrdová" userId="f6dfadb668cbf357" providerId="LiveId" clId="{5E078890-6166-43D5-8D48-D05CF069EE85}" dt="2023-09-15T13:59:36.602" v="414" actId="20577"/>
          <ac:spMkLst>
            <pc:docMk/>
            <pc:sldMk cId="3673651967" sldId="256"/>
            <ac:spMk id="3" creationId="{43635582-1F86-BC8D-82A9-879BFD131830}"/>
          </ac:spMkLst>
        </pc:spChg>
        <pc:spChg chg="add del">
          <ac:chgData name="Linda Havrdová" userId="f6dfadb668cbf357" providerId="LiveId" clId="{5E078890-6166-43D5-8D48-D05CF069EE85}" dt="2023-09-13T11:54:58.965" v="260" actId="26606"/>
          <ac:spMkLst>
            <pc:docMk/>
            <pc:sldMk cId="3673651967" sldId="256"/>
            <ac:spMk id="9" creationId="{0E91F5CA-B392-444C-88E3-BF5BAAEBDEB0}"/>
          </ac:spMkLst>
        </pc:spChg>
        <pc:spChg chg="add del">
          <ac:chgData name="Linda Havrdová" userId="f6dfadb668cbf357" providerId="LiveId" clId="{5E078890-6166-43D5-8D48-D05CF069EE85}" dt="2023-09-13T11:55:22.519" v="264" actId="26606"/>
          <ac:spMkLst>
            <pc:docMk/>
            <pc:sldMk cId="3673651967" sldId="256"/>
            <ac:spMk id="10" creationId="{71B2258F-86CA-4D4D-8270-BC05FCDEBFB3}"/>
          </ac:spMkLst>
        </pc:spChg>
        <pc:spChg chg="add del">
          <ac:chgData name="Linda Havrdová" userId="f6dfadb668cbf357" providerId="LiveId" clId="{5E078890-6166-43D5-8D48-D05CF069EE85}" dt="2023-09-13T11:54:58.965" v="260" actId="26606"/>
          <ac:spMkLst>
            <pc:docMk/>
            <pc:sldMk cId="3673651967" sldId="256"/>
            <ac:spMk id="11" creationId="{561308AD-F95B-4430-886C-40173A45B2E4}"/>
          </ac:spMkLst>
        </pc:spChg>
        <pc:spChg chg="add del">
          <ac:chgData name="Linda Havrdová" userId="f6dfadb668cbf357" providerId="LiveId" clId="{5E078890-6166-43D5-8D48-D05CF069EE85}" dt="2023-09-13T11:54:58.965" v="260" actId="26606"/>
          <ac:spMkLst>
            <pc:docMk/>
            <pc:sldMk cId="3673651967" sldId="256"/>
            <ac:spMk id="13" creationId="{DB8C0BEF-1AD9-4002-9C03-EBFDBBE574F4}"/>
          </ac:spMkLst>
        </pc:spChg>
        <pc:spChg chg="add del">
          <ac:chgData name="Linda Havrdová" userId="f6dfadb668cbf357" providerId="LiveId" clId="{5E078890-6166-43D5-8D48-D05CF069EE85}" dt="2023-09-13T11:54:58.965" v="260" actId="26606"/>
          <ac:spMkLst>
            <pc:docMk/>
            <pc:sldMk cId="3673651967" sldId="256"/>
            <ac:spMk id="15" creationId="{DDCE5572-4319-4D42-813F-C8C69C08CAA8}"/>
          </ac:spMkLst>
        </pc:spChg>
        <pc:spChg chg="add del">
          <ac:chgData name="Linda Havrdová" userId="f6dfadb668cbf357" providerId="LiveId" clId="{5E078890-6166-43D5-8D48-D05CF069EE85}" dt="2023-09-13T11:55:34.049" v="267" actId="26606"/>
          <ac:spMkLst>
            <pc:docMk/>
            <pc:sldMk cId="3673651967" sldId="256"/>
            <ac:spMk id="16" creationId="{C56A0FDA-9157-2C6B-6549-4570BD71D9B9}"/>
          </ac:spMkLst>
        </pc:spChg>
        <pc:spChg chg="add del">
          <ac:chgData name="Linda Havrdová" userId="f6dfadb668cbf357" providerId="LiveId" clId="{5E078890-6166-43D5-8D48-D05CF069EE85}" dt="2023-09-13T16:27:33.344" v="383" actId="26606"/>
          <ac:spMkLst>
            <pc:docMk/>
            <pc:sldMk cId="3673651967" sldId="256"/>
            <ac:spMk id="19" creationId="{EB0222B5-B739-82A9-5CCC-C5585AE12A69}"/>
          </ac:spMkLst>
        </pc:spChg>
        <pc:spChg chg="add del">
          <ac:chgData name="Linda Havrdová" userId="f6dfadb668cbf357" providerId="LiveId" clId="{5E078890-6166-43D5-8D48-D05CF069EE85}" dt="2023-09-13T16:27:33.344" v="383" actId="26606"/>
          <ac:spMkLst>
            <pc:docMk/>
            <pc:sldMk cId="3673651967" sldId="256"/>
            <ac:spMk id="20" creationId="{5BE23E75-E7E9-4D9F-6D25-5512363F8621}"/>
          </ac:spMkLst>
        </pc:spChg>
        <pc:spChg chg="add">
          <ac:chgData name="Linda Havrdová" userId="f6dfadb668cbf357" providerId="LiveId" clId="{5E078890-6166-43D5-8D48-D05CF069EE85}" dt="2023-09-13T16:27:33.344" v="383" actId="26606"/>
          <ac:spMkLst>
            <pc:docMk/>
            <pc:sldMk cId="3673651967" sldId="256"/>
            <ac:spMk id="23" creationId="{8A95209C-5275-4E15-8EA7-7F42980ABF2D}"/>
          </ac:spMkLst>
        </pc:spChg>
        <pc:spChg chg="add">
          <ac:chgData name="Linda Havrdová" userId="f6dfadb668cbf357" providerId="LiveId" clId="{5E078890-6166-43D5-8D48-D05CF069EE85}" dt="2023-09-13T16:27:33.344" v="383" actId="26606"/>
          <ac:spMkLst>
            <pc:docMk/>
            <pc:sldMk cId="3673651967" sldId="256"/>
            <ac:spMk id="24" creationId="{4F2ED431-E304-4FF0-9F4E-032783C9D612}"/>
          </ac:spMkLst>
        </pc:spChg>
        <pc:spChg chg="add del">
          <ac:chgData name="Linda Havrdová" userId="f6dfadb668cbf357" providerId="LiveId" clId="{5E078890-6166-43D5-8D48-D05CF069EE85}" dt="2023-09-13T11:57:05.479" v="380" actId="26606"/>
          <ac:spMkLst>
            <pc:docMk/>
            <pc:sldMk cId="3673651967" sldId="256"/>
            <ac:spMk id="26" creationId="{4D60F200-5EB0-B223-2439-C96C67F0FEE1}"/>
          </ac:spMkLst>
        </pc:spChg>
        <pc:spChg chg="add">
          <ac:chgData name="Linda Havrdová" userId="f6dfadb668cbf357" providerId="LiveId" clId="{5E078890-6166-43D5-8D48-D05CF069EE85}" dt="2023-09-13T16:27:33.344" v="383" actId="26606"/>
          <ac:spMkLst>
            <pc:docMk/>
            <pc:sldMk cId="3673651967" sldId="256"/>
            <ac:spMk id="30" creationId="{4E87FCFB-2CCE-460D-B3DD-557C8BD1B94A}"/>
          </ac:spMkLst>
        </pc:spChg>
        <pc:spChg chg="add del">
          <ac:chgData name="Linda Havrdová" userId="f6dfadb668cbf357" providerId="LiveId" clId="{5E078890-6166-43D5-8D48-D05CF069EE85}" dt="2023-09-13T11:56:57.637" v="377" actId="26606"/>
          <ac:spMkLst>
            <pc:docMk/>
            <pc:sldMk cId="3673651967" sldId="256"/>
            <ac:spMk id="35" creationId="{4D60F200-5EB0-B223-2439-C96C67F0FEE1}"/>
          </ac:spMkLst>
        </pc:spChg>
        <pc:spChg chg="add del">
          <ac:chgData name="Linda Havrdová" userId="f6dfadb668cbf357" providerId="LiveId" clId="{5E078890-6166-43D5-8D48-D05CF069EE85}" dt="2023-09-13T11:56:57.637" v="377" actId="26606"/>
          <ac:spMkLst>
            <pc:docMk/>
            <pc:sldMk cId="3673651967" sldId="256"/>
            <ac:spMk id="37" creationId="{A6567EA8-C72D-4B9B-D23F-6B2E9F9C9F47}"/>
          </ac:spMkLst>
        </pc:spChg>
        <pc:spChg chg="add del">
          <ac:chgData name="Linda Havrdová" userId="f6dfadb668cbf357" providerId="LiveId" clId="{5E078890-6166-43D5-8D48-D05CF069EE85}" dt="2023-09-13T11:56:57.637" v="377" actId="26606"/>
          <ac:spMkLst>
            <pc:docMk/>
            <pc:sldMk cId="3673651967" sldId="256"/>
            <ac:spMk id="39" creationId="{FEFBFA78-9360-1E01-5448-6D5AE0A32601}"/>
          </ac:spMkLst>
        </pc:spChg>
        <pc:spChg chg="add del">
          <ac:chgData name="Linda Havrdová" userId="f6dfadb668cbf357" providerId="LiveId" clId="{5E078890-6166-43D5-8D48-D05CF069EE85}" dt="2023-09-13T11:56:57.637" v="377" actId="26606"/>
          <ac:spMkLst>
            <pc:docMk/>
            <pc:sldMk cId="3673651967" sldId="256"/>
            <ac:spMk id="41" creationId="{1740453C-744F-DB3A-47EC-15EACE1DC117}"/>
          </ac:spMkLst>
        </pc:spChg>
        <pc:spChg chg="add del">
          <ac:chgData name="Linda Havrdová" userId="f6dfadb668cbf357" providerId="LiveId" clId="{5E078890-6166-43D5-8D48-D05CF069EE85}" dt="2023-09-13T11:56:57.637" v="377" actId="26606"/>
          <ac:spMkLst>
            <pc:docMk/>
            <pc:sldMk cId="3673651967" sldId="256"/>
            <ac:spMk id="43" creationId="{B6924B03-77BD-EAE3-2854-43363FF8E6BB}"/>
          </ac:spMkLst>
        </pc:spChg>
        <pc:spChg chg="add del">
          <ac:chgData name="Linda Havrdová" userId="f6dfadb668cbf357" providerId="LiveId" clId="{5E078890-6166-43D5-8D48-D05CF069EE85}" dt="2023-09-13T11:57:04.439" v="379" actId="26606"/>
          <ac:spMkLst>
            <pc:docMk/>
            <pc:sldMk cId="3673651967" sldId="256"/>
            <ac:spMk id="45" creationId="{71B2258F-86CA-4D4D-8270-BC05FCDEBFB3}"/>
          </ac:spMkLst>
        </pc:spChg>
        <pc:spChg chg="add del">
          <ac:chgData name="Linda Havrdová" userId="f6dfadb668cbf357" providerId="LiveId" clId="{5E078890-6166-43D5-8D48-D05CF069EE85}" dt="2023-09-13T11:53:46.938" v="254" actId="26606"/>
          <ac:spMkLst>
            <pc:docMk/>
            <pc:sldMk cId="3673651967" sldId="256"/>
            <ac:spMk id="1030" creationId="{59C6F201-9216-493E-A634-E73ECB5029FC}"/>
          </ac:spMkLst>
        </pc:spChg>
        <pc:spChg chg="add del">
          <ac:chgData name="Linda Havrdová" userId="f6dfadb668cbf357" providerId="LiveId" clId="{5E078890-6166-43D5-8D48-D05CF069EE85}" dt="2023-09-13T11:53:05.377" v="247" actId="26606"/>
          <ac:spMkLst>
            <pc:docMk/>
            <pc:sldMk cId="3673651967" sldId="256"/>
            <ac:spMk id="1031" creationId="{59C6F201-9216-493E-A634-E73ECB5029FC}"/>
          </ac:spMkLst>
        </pc:spChg>
        <pc:spChg chg="add del">
          <ac:chgData name="Linda Havrdová" userId="f6dfadb668cbf357" providerId="LiveId" clId="{5E078890-6166-43D5-8D48-D05CF069EE85}" dt="2023-09-13T11:53:46.938" v="254" actId="26606"/>
          <ac:spMkLst>
            <pc:docMk/>
            <pc:sldMk cId="3673651967" sldId="256"/>
            <ac:spMk id="1032" creationId="{1D3A3C7D-3C2F-4809-9061-F9D2F44EC2C2}"/>
          </ac:spMkLst>
        </pc:spChg>
        <pc:spChg chg="add del">
          <ac:chgData name="Linda Havrdová" userId="f6dfadb668cbf357" providerId="LiveId" clId="{5E078890-6166-43D5-8D48-D05CF069EE85}" dt="2023-09-13T11:53:05.377" v="247" actId="26606"/>
          <ac:spMkLst>
            <pc:docMk/>
            <pc:sldMk cId="3673651967" sldId="256"/>
            <ac:spMk id="1033" creationId="{1D3A3C7D-3C2F-4809-9061-F9D2F44EC2C2}"/>
          </ac:spMkLst>
        </pc:spChg>
        <pc:spChg chg="add del">
          <ac:chgData name="Linda Havrdová" userId="f6dfadb668cbf357" providerId="LiveId" clId="{5E078890-6166-43D5-8D48-D05CF069EE85}" dt="2023-09-13T11:53:46.938" v="254" actId="26606"/>
          <ac:spMkLst>
            <pc:docMk/>
            <pc:sldMk cId="3673651967" sldId="256"/>
            <ac:spMk id="1034" creationId="{EB794C42-3DFD-4AE5-92A3-B8F3C8721FA5}"/>
          </ac:spMkLst>
        </pc:spChg>
        <pc:spChg chg="add del">
          <ac:chgData name="Linda Havrdová" userId="f6dfadb668cbf357" providerId="LiveId" clId="{5E078890-6166-43D5-8D48-D05CF069EE85}" dt="2023-09-13T11:53:05.377" v="247" actId="26606"/>
          <ac:spMkLst>
            <pc:docMk/>
            <pc:sldMk cId="3673651967" sldId="256"/>
            <ac:spMk id="1035" creationId="{EB794C42-3DFD-4AE5-92A3-B8F3C8721FA5}"/>
          </ac:spMkLst>
        </pc:spChg>
        <pc:spChg chg="add del">
          <ac:chgData name="Linda Havrdová" userId="f6dfadb668cbf357" providerId="LiveId" clId="{5E078890-6166-43D5-8D48-D05CF069EE85}" dt="2023-09-13T11:53:10.106" v="250" actId="26606"/>
          <ac:spMkLst>
            <pc:docMk/>
            <pc:sldMk cId="3673651967" sldId="256"/>
            <ac:spMk id="1037" creationId="{DDCE5572-4319-4D42-813F-C8C69C08CAA8}"/>
          </ac:spMkLst>
        </pc:spChg>
        <pc:spChg chg="add del">
          <ac:chgData name="Linda Havrdová" userId="f6dfadb668cbf357" providerId="LiveId" clId="{5E078890-6166-43D5-8D48-D05CF069EE85}" dt="2023-09-13T11:53:10.106" v="250" actId="26606"/>
          <ac:spMkLst>
            <pc:docMk/>
            <pc:sldMk cId="3673651967" sldId="256"/>
            <ac:spMk id="1038" creationId="{0E91F5CA-B392-444C-88E3-BF5BAAEBDEB0}"/>
          </ac:spMkLst>
        </pc:spChg>
        <pc:spChg chg="add del">
          <ac:chgData name="Linda Havrdová" userId="f6dfadb668cbf357" providerId="LiveId" clId="{5E078890-6166-43D5-8D48-D05CF069EE85}" dt="2023-09-13T11:53:10.106" v="250" actId="26606"/>
          <ac:spMkLst>
            <pc:docMk/>
            <pc:sldMk cId="3673651967" sldId="256"/>
            <ac:spMk id="1039" creationId="{9752D771-2D72-4B2C-B816-121D10C38ED0}"/>
          </ac:spMkLst>
        </pc:spChg>
        <pc:spChg chg="add del">
          <ac:chgData name="Linda Havrdová" userId="f6dfadb668cbf357" providerId="LiveId" clId="{5E078890-6166-43D5-8D48-D05CF069EE85}" dt="2023-09-13T11:53:10.106" v="250" actId="26606"/>
          <ac:spMkLst>
            <pc:docMk/>
            <pc:sldMk cId="3673651967" sldId="256"/>
            <ac:spMk id="1040" creationId="{58D2EC0A-5E54-424F-BE02-26DFFEBD6F9D}"/>
          </ac:spMkLst>
        </pc:spChg>
        <pc:grpChg chg="add del">
          <ac:chgData name="Linda Havrdová" userId="f6dfadb668cbf357" providerId="LiveId" clId="{5E078890-6166-43D5-8D48-D05CF069EE85}" dt="2023-09-13T11:55:34.049" v="267" actId="26606"/>
          <ac:grpSpMkLst>
            <pc:docMk/>
            <pc:sldMk cId="3673651967" sldId="256"/>
            <ac:grpSpMk id="12" creationId="{96A3C8CE-26B9-D061-59D9-B73267F581F9}"/>
          </ac:grpSpMkLst>
        </pc:grpChg>
        <pc:grpChg chg="add del">
          <ac:chgData name="Linda Havrdová" userId="f6dfadb668cbf357" providerId="LiveId" clId="{5E078890-6166-43D5-8D48-D05CF069EE85}" dt="2023-09-13T11:57:05.479" v="380" actId="26606"/>
          <ac:grpSpMkLst>
            <pc:docMk/>
            <pc:sldMk cId="3673651967" sldId="256"/>
            <ac:grpSpMk id="28" creationId="{04AB702C-9893-C42C-D0C4-EE625AAD0361}"/>
          </ac:grpSpMkLst>
        </pc:grpChg>
        <pc:picChg chg="add del mod ord">
          <ac:chgData name="Linda Havrdová" userId="f6dfadb668cbf357" providerId="LiveId" clId="{5E078890-6166-43D5-8D48-D05CF069EE85}" dt="2023-09-13T11:54:59.616" v="261"/>
          <ac:picMkLst>
            <pc:docMk/>
            <pc:sldMk cId="3673651967" sldId="256"/>
            <ac:picMk id="4" creationId="{69F6E12D-32AB-A1EC-8BC9-F27F5FEF608A}"/>
          </ac:picMkLst>
        </pc:picChg>
        <pc:picChg chg="add del mod ord">
          <ac:chgData name="Linda Havrdová" userId="f6dfadb668cbf357" providerId="LiveId" clId="{5E078890-6166-43D5-8D48-D05CF069EE85}" dt="2023-09-13T16:27:33.344" v="383" actId="26606"/>
          <ac:picMkLst>
            <pc:docMk/>
            <pc:sldMk cId="3673651967" sldId="256"/>
            <ac:picMk id="5" creationId="{603E18B0-FB03-72E0-E8C1-79112339645E}"/>
          </ac:picMkLst>
        </pc:picChg>
        <pc:picChg chg="add del mod ord">
          <ac:chgData name="Linda Havrdová" userId="f6dfadb668cbf357" providerId="LiveId" clId="{5E078890-6166-43D5-8D48-D05CF069EE85}" dt="2023-09-13T11:53:10.592" v="251"/>
          <ac:picMkLst>
            <pc:docMk/>
            <pc:sldMk cId="3673651967" sldId="256"/>
            <ac:picMk id="1026" creationId="{D8C75E24-E666-01B2-5B57-DC02280C053B}"/>
          </ac:picMkLst>
        </pc:picChg>
        <pc:picChg chg="add del mod ord">
          <ac:chgData name="Linda Havrdová" userId="f6dfadb668cbf357" providerId="LiveId" clId="{5E078890-6166-43D5-8D48-D05CF069EE85}" dt="2023-09-13T11:53:47.622" v="255"/>
          <ac:picMkLst>
            <pc:docMk/>
            <pc:sldMk cId="3673651967" sldId="256"/>
            <ac:picMk id="1028" creationId="{F6E52AC4-1E58-F00A-1A93-7721806FD356}"/>
          </ac:picMkLst>
        </pc:picChg>
        <pc:cxnChg chg="add del">
          <ac:chgData name="Linda Havrdová" userId="f6dfadb668cbf357" providerId="LiveId" clId="{5E078890-6166-43D5-8D48-D05CF069EE85}" dt="2023-09-13T16:27:33.344" v="383" actId="26606"/>
          <ac:cxnSpMkLst>
            <pc:docMk/>
            <pc:sldMk cId="3673651967" sldId="256"/>
            <ac:cxnSpMk id="21" creationId="{61B115DB-65EB-3FC3-7284-CFDF4ADC60B6}"/>
          </ac:cxnSpMkLst>
        </pc:cxnChg>
      </pc:sldChg>
      <pc:sldChg chg="addSp delSp modSp new add del mod setBg">
        <pc:chgData name="Linda Havrdová" userId="f6dfadb668cbf357" providerId="LiveId" clId="{5E078890-6166-43D5-8D48-D05CF069EE85}" dt="2023-09-18T11:29:18.912" v="11301" actId="20577"/>
        <pc:sldMkLst>
          <pc:docMk/>
          <pc:sldMk cId="4228114692" sldId="257"/>
        </pc:sldMkLst>
        <pc:spChg chg="mod ord">
          <ac:chgData name="Linda Havrdová" userId="f6dfadb668cbf357" providerId="LiveId" clId="{5E078890-6166-43D5-8D48-D05CF069EE85}" dt="2023-09-17T13:07:29.202" v="10389" actId="26606"/>
          <ac:spMkLst>
            <pc:docMk/>
            <pc:sldMk cId="4228114692" sldId="257"/>
            <ac:spMk id="2" creationId="{30C93907-DE31-C0E8-3BB7-018191E2A773}"/>
          </ac:spMkLst>
        </pc:spChg>
        <pc:spChg chg="mod">
          <ac:chgData name="Linda Havrdová" userId="f6dfadb668cbf357" providerId="LiveId" clId="{5E078890-6166-43D5-8D48-D05CF069EE85}" dt="2023-09-18T11:29:18.912" v="11301" actId="20577"/>
          <ac:spMkLst>
            <pc:docMk/>
            <pc:sldMk cId="4228114692" sldId="257"/>
            <ac:spMk id="3" creationId="{DA81DC93-ABB1-0865-FEE5-4C9955639DCA}"/>
          </ac:spMkLst>
        </pc:spChg>
        <pc:spChg chg="add del">
          <ac:chgData name="Linda Havrdová" userId="f6dfadb668cbf357" providerId="LiveId" clId="{5E078890-6166-43D5-8D48-D05CF069EE85}" dt="2023-09-16T16:09:44.297" v="4299" actId="26606"/>
          <ac:spMkLst>
            <pc:docMk/>
            <pc:sldMk cId="4228114692" sldId="257"/>
            <ac:spMk id="9" creationId="{C0763A76-9F1C-4FC5-82B7-DD475DA461B2}"/>
          </ac:spMkLst>
        </pc:spChg>
        <pc:spChg chg="add del">
          <ac:chgData name="Linda Havrdová" userId="f6dfadb668cbf357" providerId="LiveId" clId="{5E078890-6166-43D5-8D48-D05CF069EE85}" dt="2023-09-16T16:09:44.297" v="4299" actId="26606"/>
          <ac:spMkLst>
            <pc:docMk/>
            <pc:sldMk cId="4228114692" sldId="257"/>
            <ac:spMk id="11" creationId="{E81BF4F6-F2CF-4984-9D14-D6966D92F99F}"/>
          </ac:spMkLst>
        </pc:spChg>
        <pc:spChg chg="add">
          <ac:chgData name="Linda Havrdová" userId="f6dfadb668cbf357" providerId="LiveId" clId="{5E078890-6166-43D5-8D48-D05CF069EE85}" dt="2023-09-17T13:07:29.202" v="10389" actId="26606"/>
          <ac:spMkLst>
            <pc:docMk/>
            <pc:sldMk cId="4228114692" sldId="257"/>
            <ac:spMk id="4100" creationId="{04C21BAE-6866-4C7A-A7EC-C1B2E572D5BE}"/>
          </ac:spMkLst>
        </pc:spChg>
        <pc:spChg chg="add">
          <ac:chgData name="Linda Havrdová" userId="f6dfadb668cbf357" providerId="LiveId" clId="{5E078890-6166-43D5-8D48-D05CF069EE85}" dt="2023-09-17T13:07:29.202" v="10389" actId="26606"/>
          <ac:spMkLst>
            <pc:docMk/>
            <pc:sldMk cId="4228114692" sldId="257"/>
            <ac:spMk id="4101" creationId="{7E7D0C94-08B4-48AE-8813-CC4D60294F42}"/>
          </ac:spMkLst>
        </pc:spChg>
        <pc:spChg chg="add">
          <ac:chgData name="Linda Havrdová" userId="f6dfadb668cbf357" providerId="LiveId" clId="{5E078890-6166-43D5-8D48-D05CF069EE85}" dt="2023-09-17T13:07:29.202" v="10389" actId="26606"/>
          <ac:spMkLst>
            <pc:docMk/>
            <pc:sldMk cId="4228114692" sldId="257"/>
            <ac:spMk id="4102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6T16:11:27.561" v="4309" actId="26606"/>
          <ac:spMkLst>
            <pc:docMk/>
            <pc:sldMk cId="4228114692" sldId="257"/>
            <ac:spMk id="4103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6T16:11:27.561" v="4309" actId="26606"/>
          <ac:spMkLst>
            <pc:docMk/>
            <pc:sldMk cId="4228114692" sldId="257"/>
            <ac:spMk id="4105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6T16:11:27.561" v="4309" actId="26606"/>
          <ac:spMkLst>
            <pc:docMk/>
            <pc:sldMk cId="4228114692" sldId="257"/>
            <ac:spMk id="4107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11:27.561" v="4309" actId="26606"/>
          <ac:spMkLst>
            <pc:docMk/>
            <pc:sldMk cId="4228114692" sldId="257"/>
            <ac:spMk id="4109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6T16:11:27.534" v="4308" actId="26606"/>
          <ac:spMkLst>
            <pc:docMk/>
            <pc:sldMk cId="4228114692" sldId="257"/>
            <ac:spMk id="4114" creationId="{D009D6D5-DAC2-4A8B-A17A-E206B9012D09}"/>
          </ac:spMkLst>
        </pc:spChg>
        <pc:spChg chg="add del">
          <ac:chgData name="Linda Havrdová" userId="f6dfadb668cbf357" providerId="LiveId" clId="{5E078890-6166-43D5-8D48-D05CF069EE85}" dt="2023-09-17T13:06:19.237" v="10384" actId="26606"/>
          <ac:spMkLst>
            <pc:docMk/>
            <pc:sldMk cId="4228114692" sldId="257"/>
            <ac:spMk id="4116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7T13:06:19.237" v="10384" actId="26606"/>
          <ac:spMkLst>
            <pc:docMk/>
            <pc:sldMk cId="4228114692" sldId="257"/>
            <ac:spMk id="4117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7T13:06:19.237" v="10384" actId="26606"/>
          <ac:spMkLst>
            <pc:docMk/>
            <pc:sldMk cId="4228114692" sldId="257"/>
            <ac:spMk id="4118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7T13:06:19.237" v="10384" actId="26606"/>
          <ac:spMkLst>
            <pc:docMk/>
            <pc:sldMk cId="4228114692" sldId="257"/>
            <ac:spMk id="4120" creationId="{829A1E2C-5AC8-40FC-99E9-832069D39792}"/>
          </ac:spMkLst>
        </pc:spChg>
        <pc:picChg chg="add del">
          <ac:chgData name="Linda Havrdová" userId="f6dfadb668cbf357" providerId="LiveId" clId="{5E078890-6166-43D5-8D48-D05CF069EE85}" dt="2023-09-16T16:09:44.297" v="4299" actId="26606"/>
          <ac:picMkLst>
            <pc:docMk/>
            <pc:sldMk cId="4228114692" sldId="257"/>
            <ac:picMk id="5" creationId="{40EC9436-C4F3-FF0D-38DC-B01B093CD04F}"/>
          </ac:picMkLst>
        </pc:picChg>
        <pc:picChg chg="add mod ord">
          <ac:chgData name="Linda Havrdová" userId="f6dfadb668cbf357" providerId="LiveId" clId="{5E078890-6166-43D5-8D48-D05CF069EE85}" dt="2023-09-17T13:07:29.202" v="10389" actId="26606"/>
          <ac:picMkLst>
            <pc:docMk/>
            <pc:sldMk cId="4228114692" sldId="257"/>
            <ac:picMk id="4098" creationId="{2B5C7D5B-990B-0D98-39C9-A267FF884B4D}"/>
          </ac:picMkLst>
        </pc:picChg>
      </pc:sldChg>
      <pc:sldChg chg="addSp delSp modSp new mod ord setBg">
        <pc:chgData name="Linda Havrdová" userId="f6dfadb668cbf357" providerId="LiveId" clId="{5E078890-6166-43D5-8D48-D05CF069EE85}" dt="2023-09-17T14:32:17.027" v="10563"/>
        <pc:sldMkLst>
          <pc:docMk/>
          <pc:sldMk cId="3234482332" sldId="258"/>
        </pc:sldMkLst>
        <pc:spChg chg="mod">
          <ac:chgData name="Linda Havrdová" userId="f6dfadb668cbf357" providerId="LiveId" clId="{5E078890-6166-43D5-8D48-D05CF069EE85}" dt="2023-09-17T12:57:59.219" v="10146" actId="26606"/>
          <ac:spMkLst>
            <pc:docMk/>
            <pc:sldMk cId="3234482332" sldId="258"/>
            <ac:spMk id="2" creationId="{9C948734-F48A-DDB1-AFE8-90DEDD04F448}"/>
          </ac:spMkLst>
        </pc:spChg>
        <pc:spChg chg="del">
          <ac:chgData name="Linda Havrdová" userId="f6dfadb668cbf357" providerId="LiveId" clId="{5E078890-6166-43D5-8D48-D05CF069EE85}" dt="2023-09-15T14:23:58.864" v="1403" actId="478"/>
          <ac:spMkLst>
            <pc:docMk/>
            <pc:sldMk cId="3234482332" sldId="258"/>
            <ac:spMk id="3" creationId="{E06F903C-D464-1240-AB12-22BC7432B511}"/>
          </ac:spMkLst>
        </pc:spChg>
        <pc:spChg chg="add mod">
          <ac:chgData name="Linda Havrdová" userId="f6dfadb668cbf357" providerId="LiveId" clId="{5E078890-6166-43D5-8D48-D05CF069EE85}" dt="2023-09-17T13:00:35.815" v="10301" actId="1076"/>
          <ac:spMkLst>
            <pc:docMk/>
            <pc:sldMk cId="3234482332" sldId="258"/>
            <ac:spMk id="4" creationId="{CE450B44-E11C-962D-C985-5F246B42F74C}"/>
          </ac:spMkLst>
        </pc:spChg>
        <pc:spChg chg="add del">
          <ac:chgData name="Linda Havrdová" userId="f6dfadb668cbf357" providerId="LiveId" clId="{5E078890-6166-43D5-8D48-D05CF069EE85}" dt="2023-09-17T13:00:29.889" v="10300" actId="26606"/>
          <ac:spMkLst>
            <pc:docMk/>
            <pc:sldMk cId="3234482332" sldId="258"/>
            <ac:spMk id="10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7T13:00:29.889" v="10300" actId="26606"/>
          <ac:spMkLst>
            <pc:docMk/>
            <pc:sldMk cId="3234482332" sldId="258"/>
            <ac:spMk id="12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7T13:00:29.889" v="10300" actId="26606"/>
          <ac:spMkLst>
            <pc:docMk/>
            <pc:sldMk cId="3234482332" sldId="258"/>
            <ac:spMk id="14" creationId="{F0C518C2-0AA4-470C-87B9-9CBF428FBA25}"/>
          </ac:spMkLst>
        </pc:spChg>
        <pc:spChg chg="add">
          <ac:chgData name="Linda Havrdová" userId="f6dfadb668cbf357" providerId="LiveId" clId="{5E078890-6166-43D5-8D48-D05CF069EE85}" dt="2023-09-17T13:00:29.889" v="10300" actId="26606"/>
          <ac:spMkLst>
            <pc:docMk/>
            <pc:sldMk cId="3234482332" sldId="258"/>
            <ac:spMk id="25607" creationId="{04C21BAE-6866-4C7A-A7EC-C1B2E572D5BE}"/>
          </ac:spMkLst>
        </pc:spChg>
        <pc:spChg chg="add">
          <ac:chgData name="Linda Havrdová" userId="f6dfadb668cbf357" providerId="LiveId" clId="{5E078890-6166-43D5-8D48-D05CF069EE85}" dt="2023-09-17T13:00:29.889" v="10300" actId="26606"/>
          <ac:spMkLst>
            <pc:docMk/>
            <pc:sldMk cId="3234482332" sldId="258"/>
            <ac:spMk id="25609" creationId="{7E7D0C94-08B4-48AE-8813-CC4D60294F42}"/>
          </ac:spMkLst>
        </pc:spChg>
        <pc:spChg chg="add">
          <ac:chgData name="Linda Havrdová" userId="f6dfadb668cbf357" providerId="LiveId" clId="{5E078890-6166-43D5-8D48-D05CF069EE85}" dt="2023-09-17T13:00:29.889" v="10300" actId="26606"/>
          <ac:spMkLst>
            <pc:docMk/>
            <pc:sldMk cId="3234482332" sldId="258"/>
            <ac:spMk id="25611" creationId="{F0C518C2-0AA4-470C-87B9-9CBF428FBA25}"/>
          </ac:spMkLst>
        </pc:spChg>
        <pc:picChg chg="add del">
          <ac:chgData name="Linda Havrdová" userId="f6dfadb668cbf357" providerId="LiveId" clId="{5E078890-6166-43D5-8D48-D05CF069EE85}" dt="2023-09-17T12:58:02.088" v="10147" actId="478"/>
          <ac:picMkLst>
            <pc:docMk/>
            <pc:sldMk cId="3234482332" sldId="258"/>
            <ac:picMk id="6" creationId="{FB589EC4-2E24-8800-C9C2-50D307131579}"/>
          </ac:picMkLst>
        </pc:picChg>
        <pc:picChg chg="add mod ord">
          <ac:chgData name="Linda Havrdová" userId="f6dfadb668cbf357" providerId="LiveId" clId="{5E078890-6166-43D5-8D48-D05CF069EE85}" dt="2023-09-17T13:00:45.642" v="10302" actId="1036"/>
          <ac:picMkLst>
            <pc:docMk/>
            <pc:sldMk cId="3234482332" sldId="258"/>
            <ac:picMk id="25602" creationId="{2DDC8526-873E-16FB-5D91-FA1A0EE45536}"/>
          </ac:picMkLst>
        </pc:picChg>
      </pc:sldChg>
      <pc:sldChg chg="addSp delSp modSp new mod ord setBg">
        <pc:chgData name="Linda Havrdová" userId="f6dfadb668cbf357" providerId="LiveId" clId="{5E078890-6166-43D5-8D48-D05CF069EE85}" dt="2023-09-20T11:16:15.223" v="11318" actId="5793"/>
        <pc:sldMkLst>
          <pc:docMk/>
          <pc:sldMk cId="1101006235" sldId="259"/>
        </pc:sldMkLst>
        <pc:spChg chg="del mod">
          <ac:chgData name="Linda Havrdová" userId="f6dfadb668cbf357" providerId="LiveId" clId="{5E078890-6166-43D5-8D48-D05CF069EE85}" dt="2023-09-17T12:12:32.653" v="8163" actId="478"/>
          <ac:spMkLst>
            <pc:docMk/>
            <pc:sldMk cId="1101006235" sldId="259"/>
            <ac:spMk id="2" creationId="{D6FE4D0E-02BD-9F17-6ABF-20817C99D023}"/>
          </ac:spMkLst>
        </pc:spChg>
        <pc:spChg chg="mod ord">
          <ac:chgData name="Linda Havrdová" userId="f6dfadb668cbf357" providerId="LiveId" clId="{5E078890-6166-43D5-8D48-D05CF069EE85}" dt="2023-09-20T11:16:15.223" v="11318" actId="5793"/>
          <ac:spMkLst>
            <pc:docMk/>
            <pc:sldMk cId="1101006235" sldId="259"/>
            <ac:spMk id="3" creationId="{4418E7A2-8CE9-687D-7E68-B9D5B285F714}"/>
          </ac:spMkLst>
        </pc:spChg>
        <pc:spChg chg="add del mod">
          <ac:chgData name="Linda Havrdová" userId="f6dfadb668cbf357" providerId="LiveId" clId="{5E078890-6166-43D5-8D48-D05CF069EE85}" dt="2023-09-17T12:12:35.009" v="8164" actId="478"/>
          <ac:spMkLst>
            <pc:docMk/>
            <pc:sldMk cId="1101006235" sldId="259"/>
            <ac:spMk id="5" creationId="{55646169-9F16-1329-4C6C-41C14CBA05BB}"/>
          </ac:spMkLst>
        </pc:spChg>
        <pc:spChg chg="add mod ord">
          <ac:chgData name="Linda Havrdová" userId="f6dfadb668cbf357" providerId="LiveId" clId="{5E078890-6166-43D5-8D48-D05CF069EE85}" dt="2023-09-17T13:08:24.799" v="10391" actId="2711"/>
          <ac:spMkLst>
            <pc:docMk/>
            <pc:sldMk cId="1101006235" sldId="259"/>
            <ac:spMk id="6" creationId="{A17CD40D-C4BF-678B-F88E-8D44267B6FC1}"/>
          </ac:spMkLst>
        </pc:spChg>
        <pc:spChg chg="add del">
          <ac:chgData name="Linda Havrdová" userId="f6dfadb668cbf357" providerId="LiveId" clId="{5E078890-6166-43D5-8D48-D05CF069EE85}" dt="2023-09-17T12:14:07.671" v="8205" actId="26606"/>
          <ac:spMkLst>
            <pc:docMk/>
            <pc:sldMk cId="1101006235" sldId="259"/>
            <ac:spMk id="12295" creationId="{637B2035-1FCB-439A-B421-095E136C7E07}"/>
          </ac:spMkLst>
        </pc:spChg>
        <pc:spChg chg="add del">
          <ac:chgData name="Linda Havrdová" userId="f6dfadb668cbf357" providerId="LiveId" clId="{5E078890-6166-43D5-8D48-D05CF069EE85}" dt="2023-09-17T12:14:07.671" v="8205" actId="26606"/>
          <ac:spMkLst>
            <pc:docMk/>
            <pc:sldMk cId="1101006235" sldId="259"/>
            <ac:spMk id="12297" creationId="{676D6CDF-C512-4739-B158-55EE955EFA39}"/>
          </ac:spMkLst>
        </pc:spChg>
        <pc:spChg chg="add del">
          <ac:chgData name="Linda Havrdová" userId="f6dfadb668cbf357" providerId="LiveId" clId="{5E078890-6166-43D5-8D48-D05CF069EE85}" dt="2023-09-17T12:14:48.184" v="8215" actId="26606"/>
          <ac:spMkLst>
            <pc:docMk/>
            <pc:sldMk cId="1101006235" sldId="259"/>
            <ac:spMk id="12299" creationId="{8101159E-D455-456F-8FE1-396AB1590C2F}"/>
          </ac:spMkLst>
        </pc:spChg>
        <pc:spChg chg="add del">
          <ac:chgData name="Linda Havrdová" userId="f6dfadb668cbf357" providerId="LiveId" clId="{5E078890-6166-43D5-8D48-D05CF069EE85}" dt="2023-09-17T12:14:48.184" v="8215" actId="26606"/>
          <ac:spMkLst>
            <pc:docMk/>
            <pc:sldMk cId="1101006235" sldId="259"/>
            <ac:spMk id="12300" creationId="{F944E337-3E5D-4A1F-A5A1-2057F25B8A7B}"/>
          </ac:spMkLst>
        </pc:spChg>
        <pc:spChg chg="add del">
          <ac:chgData name="Linda Havrdová" userId="f6dfadb668cbf357" providerId="LiveId" clId="{5E078890-6166-43D5-8D48-D05CF069EE85}" dt="2023-09-17T12:14:48.184" v="8215" actId="26606"/>
          <ac:spMkLst>
            <pc:docMk/>
            <pc:sldMk cId="1101006235" sldId="259"/>
            <ac:spMk id="12301" creationId="{1F9FDF39-7A42-411B-85F1-9DE812C7A75B}"/>
          </ac:spMkLst>
        </pc:spChg>
        <pc:spChg chg="add del">
          <ac:chgData name="Linda Havrdová" userId="f6dfadb668cbf357" providerId="LiveId" clId="{5E078890-6166-43D5-8D48-D05CF069EE85}" dt="2023-09-17T12:14:48.184" v="8215" actId="26606"/>
          <ac:spMkLst>
            <pc:docMk/>
            <pc:sldMk cId="1101006235" sldId="259"/>
            <ac:spMk id="12302" creationId="{4B24796A-C1F6-4B21-B963-70E55A144F0A}"/>
          </ac:spMkLst>
        </pc:spChg>
        <pc:spChg chg="add del">
          <ac:chgData name="Linda Havrdová" userId="f6dfadb668cbf357" providerId="LiveId" clId="{5E078890-6166-43D5-8D48-D05CF069EE85}" dt="2023-09-17T12:14:36.171" v="8208" actId="26606"/>
          <ac:spMkLst>
            <pc:docMk/>
            <pc:sldMk cId="1101006235" sldId="259"/>
            <ac:spMk id="12307" creationId="{B86AA2DA-281A-4806-8977-D617AEAC830F}"/>
          </ac:spMkLst>
        </pc:spChg>
        <pc:spChg chg="add del">
          <ac:chgData name="Linda Havrdová" userId="f6dfadb668cbf357" providerId="LiveId" clId="{5E078890-6166-43D5-8D48-D05CF069EE85}" dt="2023-09-17T12:14:36.171" v="8208" actId="26606"/>
          <ac:spMkLst>
            <pc:docMk/>
            <pc:sldMk cId="1101006235" sldId="259"/>
            <ac:spMk id="12309" creationId="{64185774-6FC0-4B8D-A8DB-A8854688960B}"/>
          </ac:spMkLst>
        </pc:spChg>
        <pc:spChg chg="add del">
          <ac:chgData name="Linda Havrdová" userId="f6dfadb668cbf357" providerId="LiveId" clId="{5E078890-6166-43D5-8D48-D05CF069EE85}" dt="2023-09-17T12:14:36.171" v="8208" actId="26606"/>
          <ac:spMkLst>
            <pc:docMk/>
            <pc:sldMk cId="1101006235" sldId="259"/>
            <ac:spMk id="12311" creationId="{B7D3B4FC-79F4-47D2-9D79-DA876E6AD813}"/>
          </ac:spMkLst>
        </pc:spChg>
        <pc:spChg chg="add del">
          <ac:chgData name="Linda Havrdová" userId="f6dfadb668cbf357" providerId="LiveId" clId="{5E078890-6166-43D5-8D48-D05CF069EE85}" dt="2023-09-17T12:14:36.171" v="8208" actId="26606"/>
          <ac:spMkLst>
            <pc:docMk/>
            <pc:sldMk cId="1101006235" sldId="259"/>
            <ac:spMk id="12313" creationId="{EFF9196C-3887-4B80-8671-3CA6705C18D3}"/>
          </ac:spMkLst>
        </pc:spChg>
        <pc:spChg chg="add del">
          <ac:chgData name="Linda Havrdová" userId="f6dfadb668cbf357" providerId="LiveId" clId="{5E078890-6166-43D5-8D48-D05CF069EE85}" dt="2023-09-17T12:14:38.546" v="8210" actId="26606"/>
          <ac:spMkLst>
            <pc:docMk/>
            <pc:sldMk cId="1101006235" sldId="259"/>
            <ac:spMk id="12315" creationId="{E0B3B37B-5EEE-4DC4-802A-66F9A2C94B7D}"/>
          </ac:spMkLst>
        </pc:spChg>
        <pc:spChg chg="add del">
          <ac:chgData name="Linda Havrdová" userId="f6dfadb668cbf357" providerId="LiveId" clId="{5E078890-6166-43D5-8D48-D05CF069EE85}" dt="2023-09-17T12:14:38.546" v="8210" actId="26606"/>
          <ac:spMkLst>
            <pc:docMk/>
            <pc:sldMk cId="1101006235" sldId="259"/>
            <ac:spMk id="12316" creationId="{494CEDA0-FD8E-491B-8792-69F93BDA3937}"/>
          </ac:spMkLst>
        </pc:spChg>
        <pc:spChg chg="add del">
          <ac:chgData name="Linda Havrdová" userId="f6dfadb668cbf357" providerId="LiveId" clId="{5E078890-6166-43D5-8D48-D05CF069EE85}" dt="2023-09-17T12:14:38.546" v="8210" actId="26606"/>
          <ac:spMkLst>
            <pc:docMk/>
            <pc:sldMk cId="1101006235" sldId="259"/>
            <ac:spMk id="12317" creationId="{0FD3EBBB-DFE8-4525-B1BF-BE7BBC8DFA7C}"/>
          </ac:spMkLst>
        </pc:spChg>
        <pc:spChg chg="add del">
          <ac:chgData name="Linda Havrdová" userId="f6dfadb668cbf357" providerId="LiveId" clId="{5E078890-6166-43D5-8D48-D05CF069EE85}" dt="2023-09-17T12:14:38.546" v="8210" actId="26606"/>
          <ac:spMkLst>
            <pc:docMk/>
            <pc:sldMk cId="1101006235" sldId="259"/>
            <ac:spMk id="12318" creationId="{A9362A14-6FB8-4FFC-AAA0-2E5AFF8A8D36}"/>
          </ac:spMkLst>
        </pc:spChg>
        <pc:spChg chg="add del">
          <ac:chgData name="Linda Havrdová" userId="f6dfadb668cbf357" providerId="LiveId" clId="{5E078890-6166-43D5-8D48-D05CF069EE85}" dt="2023-09-17T12:14:41.618" v="8212" actId="26606"/>
          <ac:spMkLst>
            <pc:docMk/>
            <pc:sldMk cId="1101006235" sldId="259"/>
            <ac:spMk id="12320" creationId="{F821940F-7A1D-4ACC-85B4-A932898ABB37}"/>
          </ac:spMkLst>
        </pc:spChg>
        <pc:spChg chg="add del">
          <ac:chgData name="Linda Havrdová" userId="f6dfadb668cbf357" providerId="LiveId" clId="{5E078890-6166-43D5-8D48-D05CF069EE85}" dt="2023-09-17T12:14:41.618" v="8212" actId="26606"/>
          <ac:spMkLst>
            <pc:docMk/>
            <pc:sldMk cId="1101006235" sldId="259"/>
            <ac:spMk id="12321" creationId="{16674508-81D3-48CF-96BF-7FC60EAA572A}"/>
          </ac:spMkLst>
        </pc:spChg>
        <pc:spChg chg="add del">
          <ac:chgData name="Linda Havrdová" userId="f6dfadb668cbf357" providerId="LiveId" clId="{5E078890-6166-43D5-8D48-D05CF069EE85}" dt="2023-09-17T12:14:48.170" v="8214" actId="26606"/>
          <ac:spMkLst>
            <pc:docMk/>
            <pc:sldMk cId="1101006235" sldId="259"/>
            <ac:spMk id="12323" creationId="{9F79630B-0F0B-446E-A637-38FA8F61D10E}"/>
          </ac:spMkLst>
        </pc:spChg>
        <pc:spChg chg="add del">
          <ac:chgData name="Linda Havrdová" userId="f6dfadb668cbf357" providerId="LiveId" clId="{5E078890-6166-43D5-8D48-D05CF069EE85}" dt="2023-09-17T12:14:48.170" v="8214" actId="26606"/>
          <ac:spMkLst>
            <pc:docMk/>
            <pc:sldMk cId="1101006235" sldId="259"/>
            <ac:spMk id="12324" creationId="{B3437C99-FC8E-4311-B48A-F0C4C329B154}"/>
          </ac:spMkLst>
        </pc:spChg>
        <pc:spChg chg="add del">
          <ac:chgData name="Linda Havrdová" userId="f6dfadb668cbf357" providerId="LiveId" clId="{5E078890-6166-43D5-8D48-D05CF069EE85}" dt="2023-09-17T12:15:04.263" v="8218" actId="26606"/>
          <ac:spMkLst>
            <pc:docMk/>
            <pc:sldMk cId="1101006235" sldId="259"/>
            <ac:spMk id="12326" creationId="{F821940F-7A1D-4ACC-85B4-A932898ABB37}"/>
          </ac:spMkLst>
        </pc:spChg>
        <pc:spChg chg="add del">
          <ac:chgData name="Linda Havrdová" userId="f6dfadb668cbf357" providerId="LiveId" clId="{5E078890-6166-43D5-8D48-D05CF069EE85}" dt="2023-09-17T12:15:04.263" v="8218" actId="26606"/>
          <ac:spMkLst>
            <pc:docMk/>
            <pc:sldMk cId="1101006235" sldId="259"/>
            <ac:spMk id="12327" creationId="{16674508-81D3-48CF-96BF-7FC60EAA572A}"/>
          </ac:spMkLst>
        </pc:spChg>
        <pc:spChg chg="add del">
          <ac:chgData name="Linda Havrdová" userId="f6dfadb668cbf357" providerId="LiveId" clId="{5E078890-6166-43D5-8D48-D05CF069EE85}" dt="2023-09-17T12:15:04.232" v="8217" actId="26606"/>
          <ac:spMkLst>
            <pc:docMk/>
            <pc:sldMk cId="1101006235" sldId="259"/>
            <ac:spMk id="12332" creationId="{131BAD53-4E89-4F62-BBB7-26359763ED39}"/>
          </ac:spMkLst>
        </pc:spChg>
        <pc:spChg chg="add del">
          <ac:chgData name="Linda Havrdová" userId="f6dfadb668cbf357" providerId="LiveId" clId="{5E078890-6166-43D5-8D48-D05CF069EE85}" dt="2023-09-17T12:15:04.232" v="8217" actId="26606"/>
          <ac:spMkLst>
            <pc:docMk/>
            <pc:sldMk cId="1101006235" sldId="259"/>
            <ac:spMk id="12334" creationId="{62756DA2-40EB-4C6F-B962-5822FFB54FB6}"/>
          </ac:spMkLst>
        </pc:spChg>
        <pc:spChg chg="add del">
          <ac:chgData name="Linda Havrdová" userId="f6dfadb668cbf357" providerId="LiveId" clId="{5E078890-6166-43D5-8D48-D05CF069EE85}" dt="2023-09-17T12:26:53.614" v="8435" actId="26606"/>
          <ac:spMkLst>
            <pc:docMk/>
            <pc:sldMk cId="1101006235" sldId="259"/>
            <ac:spMk id="12336" creationId="{5ABDA325-4B50-4FFB-81B9-95576831FB06}"/>
          </ac:spMkLst>
        </pc:spChg>
        <pc:spChg chg="add del">
          <ac:chgData name="Linda Havrdová" userId="f6dfadb668cbf357" providerId="LiveId" clId="{5E078890-6166-43D5-8D48-D05CF069EE85}" dt="2023-09-17T12:26:53.614" v="8435" actId="26606"/>
          <ac:spMkLst>
            <pc:docMk/>
            <pc:sldMk cId="1101006235" sldId="259"/>
            <ac:spMk id="12337" creationId="{8B3A2D1A-45FC-4F95-B150-1C13EF2F6D09}"/>
          </ac:spMkLst>
        </pc:spChg>
        <pc:spChg chg="add del">
          <ac:chgData name="Linda Havrdová" userId="f6dfadb668cbf357" providerId="LiveId" clId="{5E078890-6166-43D5-8D48-D05CF069EE85}" dt="2023-09-17T12:26:53.614" v="8435" actId="26606"/>
          <ac:spMkLst>
            <pc:docMk/>
            <pc:sldMk cId="1101006235" sldId="259"/>
            <ac:spMk id="12338" creationId="{F2A49241-8E10-49A1-B30C-2A0230F6ABEC}"/>
          </ac:spMkLst>
        </pc:spChg>
        <pc:spChg chg="add del">
          <ac:chgData name="Linda Havrdová" userId="f6dfadb668cbf357" providerId="LiveId" clId="{5E078890-6166-43D5-8D48-D05CF069EE85}" dt="2023-09-17T12:26:53.614" v="8435" actId="26606"/>
          <ac:spMkLst>
            <pc:docMk/>
            <pc:sldMk cId="1101006235" sldId="259"/>
            <ac:spMk id="12339" creationId="{5C27D684-2832-41BD-AC29-838243B8039B}"/>
          </ac:spMkLst>
        </pc:spChg>
        <pc:spChg chg="add">
          <ac:chgData name="Linda Havrdová" userId="f6dfadb668cbf357" providerId="LiveId" clId="{5E078890-6166-43D5-8D48-D05CF069EE85}" dt="2023-09-17T12:26:53.614" v="8435" actId="26606"/>
          <ac:spMkLst>
            <pc:docMk/>
            <pc:sldMk cId="1101006235" sldId="259"/>
            <ac:spMk id="12344" creationId="{9F79630B-0F0B-446E-A637-38FA8F61D10E}"/>
          </ac:spMkLst>
        </pc:spChg>
        <pc:spChg chg="add">
          <ac:chgData name="Linda Havrdová" userId="f6dfadb668cbf357" providerId="LiveId" clId="{5E078890-6166-43D5-8D48-D05CF069EE85}" dt="2023-09-17T12:26:53.614" v="8435" actId="26606"/>
          <ac:spMkLst>
            <pc:docMk/>
            <pc:sldMk cId="1101006235" sldId="259"/>
            <ac:spMk id="12346" creationId="{B3437C99-FC8E-4311-B48A-F0C4C329B154}"/>
          </ac:spMkLst>
        </pc:spChg>
        <pc:picChg chg="add mod ord">
          <ac:chgData name="Linda Havrdová" userId="f6dfadb668cbf357" providerId="LiveId" clId="{5E078890-6166-43D5-8D48-D05CF069EE85}" dt="2023-09-17T12:26:53.614" v="8435" actId="26606"/>
          <ac:picMkLst>
            <pc:docMk/>
            <pc:sldMk cId="1101006235" sldId="259"/>
            <ac:picMk id="12290" creationId="{CBDF2E16-1AC0-6FEA-7F17-26AD69F33117}"/>
          </ac:picMkLst>
        </pc:picChg>
      </pc:sldChg>
      <pc:sldChg chg="addSp delSp modSp new mod ord setBg">
        <pc:chgData name="Linda Havrdová" userId="f6dfadb668cbf357" providerId="LiveId" clId="{5E078890-6166-43D5-8D48-D05CF069EE85}" dt="2023-09-17T16:36:34.864" v="11014" actId="20577"/>
        <pc:sldMkLst>
          <pc:docMk/>
          <pc:sldMk cId="1661563443" sldId="260"/>
        </pc:sldMkLst>
        <pc:spChg chg="mod ord">
          <ac:chgData name="Linda Havrdová" userId="f6dfadb668cbf357" providerId="LiveId" clId="{5E078890-6166-43D5-8D48-D05CF069EE85}" dt="2023-09-17T13:09:34.038" v="10439" actId="26606"/>
          <ac:spMkLst>
            <pc:docMk/>
            <pc:sldMk cId="1661563443" sldId="260"/>
            <ac:spMk id="2" creationId="{548DE540-B939-5E75-1791-4211FDEE32D3}"/>
          </ac:spMkLst>
        </pc:spChg>
        <pc:spChg chg="mod">
          <ac:chgData name="Linda Havrdová" userId="f6dfadb668cbf357" providerId="LiveId" clId="{5E078890-6166-43D5-8D48-D05CF069EE85}" dt="2023-09-17T16:36:34.864" v="11014" actId="20577"/>
          <ac:spMkLst>
            <pc:docMk/>
            <pc:sldMk cId="1661563443" sldId="260"/>
            <ac:spMk id="3" creationId="{4233B9B6-CFC7-2E37-364D-4535AE255998}"/>
          </ac:spMkLst>
        </pc:spChg>
        <pc:spChg chg="add del mod">
          <ac:chgData name="Linda Havrdová" userId="f6dfadb668cbf357" providerId="LiveId" clId="{5E078890-6166-43D5-8D48-D05CF069EE85}" dt="2023-09-17T12:25:03.077" v="8329" actId="26606"/>
          <ac:spMkLst>
            <pc:docMk/>
            <pc:sldMk cId="1661563443" sldId="260"/>
            <ac:spMk id="4" creationId="{C215E4E9-6707-8C2E-F206-1A27936A1283}"/>
          </ac:spMkLst>
        </pc:spChg>
        <pc:spChg chg="add del">
          <ac:chgData name="Linda Havrdová" userId="f6dfadb668cbf357" providerId="LiveId" clId="{5E078890-6166-43D5-8D48-D05CF069EE85}" dt="2023-09-17T12:24:15.875" v="8303" actId="26606"/>
          <ac:spMkLst>
            <pc:docMk/>
            <pc:sldMk cId="1661563443" sldId="260"/>
            <ac:spMk id="9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7T12:24:15.875" v="8303" actId="26606"/>
          <ac:spMkLst>
            <pc:docMk/>
            <pc:sldMk cId="1661563443" sldId="260"/>
            <ac:spMk id="11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7T12:24:15.875" v="8303" actId="26606"/>
          <ac:spMkLst>
            <pc:docMk/>
            <pc:sldMk cId="1661563443" sldId="260"/>
            <ac:spMk id="13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7T12:25:03.077" v="8329" actId="26606"/>
          <ac:spMkLst>
            <pc:docMk/>
            <pc:sldMk cId="1661563443" sldId="260"/>
            <ac:spMk id="15" creationId="{8B3A2D1A-45FC-4F95-B150-1C13EF2F6D09}"/>
          </ac:spMkLst>
        </pc:spChg>
        <pc:spChg chg="add del">
          <ac:chgData name="Linda Havrdová" userId="f6dfadb668cbf357" providerId="LiveId" clId="{5E078890-6166-43D5-8D48-D05CF069EE85}" dt="2023-09-17T12:25:03.077" v="8329" actId="26606"/>
          <ac:spMkLst>
            <pc:docMk/>
            <pc:sldMk cId="1661563443" sldId="260"/>
            <ac:spMk id="16" creationId="{F3768FD5-DD7A-43C7-8DEA-1F5DB3CB5B95}"/>
          </ac:spMkLst>
        </pc:spChg>
        <pc:spChg chg="add del">
          <ac:chgData name="Linda Havrdová" userId="f6dfadb668cbf357" providerId="LiveId" clId="{5E078890-6166-43D5-8D48-D05CF069EE85}" dt="2023-09-17T12:25:03.065" v="8328" actId="26606"/>
          <ac:spMkLst>
            <pc:docMk/>
            <pc:sldMk cId="1661563443" sldId="260"/>
            <ac:spMk id="22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7T12:25:03.065" v="8328" actId="26606"/>
          <ac:spMkLst>
            <pc:docMk/>
            <pc:sldMk cId="1661563443" sldId="260"/>
            <ac:spMk id="24" creationId="{C74F2646-08C7-4051-81DA-751C43A03FC1}"/>
          </ac:spMkLst>
        </pc:spChg>
        <pc:spChg chg="add del">
          <ac:chgData name="Linda Havrdová" userId="f6dfadb668cbf357" providerId="LiveId" clId="{5E078890-6166-43D5-8D48-D05CF069EE85}" dt="2023-09-17T12:25:03.065" v="8328" actId="26606"/>
          <ac:spMkLst>
            <pc:docMk/>
            <pc:sldMk cId="1661563443" sldId="260"/>
            <ac:spMk id="26" creationId="{DCD6552F-C98B-4FBA-842F-3EF2D5ACA1FF}"/>
          </ac:spMkLst>
        </pc:spChg>
        <pc:spChg chg="add del">
          <ac:chgData name="Linda Havrdová" userId="f6dfadb668cbf357" providerId="LiveId" clId="{5E078890-6166-43D5-8D48-D05CF069EE85}" dt="2023-09-17T12:25:03.065" v="8328" actId="26606"/>
          <ac:spMkLst>
            <pc:docMk/>
            <pc:sldMk cId="1661563443" sldId="260"/>
            <ac:spMk id="28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7T13:09:34.038" v="10439" actId="26606"/>
          <ac:spMkLst>
            <pc:docMk/>
            <pc:sldMk cId="1661563443" sldId="260"/>
            <ac:spMk id="30" creationId="{8B3A2D1A-45FC-4F95-B150-1C13EF2F6D09}"/>
          </ac:spMkLst>
        </pc:spChg>
        <pc:spChg chg="add del">
          <ac:chgData name="Linda Havrdová" userId="f6dfadb668cbf357" providerId="LiveId" clId="{5E078890-6166-43D5-8D48-D05CF069EE85}" dt="2023-09-17T13:09:34.038" v="10439" actId="26606"/>
          <ac:spMkLst>
            <pc:docMk/>
            <pc:sldMk cId="1661563443" sldId="260"/>
            <ac:spMk id="31" creationId="{F3768FD5-DD7A-43C7-8DEA-1F5DB3CB5B95}"/>
          </ac:spMkLst>
        </pc:spChg>
        <pc:spChg chg="add">
          <ac:chgData name="Linda Havrdová" userId="f6dfadb668cbf357" providerId="LiveId" clId="{5E078890-6166-43D5-8D48-D05CF069EE85}" dt="2023-09-17T13:09:34.038" v="10439" actId="26606"/>
          <ac:spMkLst>
            <pc:docMk/>
            <pc:sldMk cId="1661563443" sldId="260"/>
            <ac:spMk id="36" creationId="{04C21BAE-6866-4C7A-A7EC-C1B2E572D5BE}"/>
          </ac:spMkLst>
        </pc:spChg>
        <pc:spChg chg="add">
          <ac:chgData name="Linda Havrdová" userId="f6dfadb668cbf357" providerId="LiveId" clId="{5E078890-6166-43D5-8D48-D05CF069EE85}" dt="2023-09-17T13:09:34.038" v="10439" actId="26606"/>
          <ac:spMkLst>
            <pc:docMk/>
            <pc:sldMk cId="1661563443" sldId="260"/>
            <ac:spMk id="38" creationId="{C74F2646-08C7-4051-81DA-751C43A03FC1}"/>
          </ac:spMkLst>
        </pc:spChg>
        <pc:spChg chg="add">
          <ac:chgData name="Linda Havrdová" userId="f6dfadb668cbf357" providerId="LiveId" clId="{5E078890-6166-43D5-8D48-D05CF069EE85}" dt="2023-09-17T13:09:34.038" v="10439" actId="26606"/>
          <ac:spMkLst>
            <pc:docMk/>
            <pc:sldMk cId="1661563443" sldId="260"/>
            <ac:spMk id="40" creationId="{DCD6552F-C98B-4FBA-842F-3EF2D5ACA1FF}"/>
          </ac:spMkLst>
        </pc:spChg>
        <pc:spChg chg="add">
          <ac:chgData name="Linda Havrdová" userId="f6dfadb668cbf357" providerId="LiveId" clId="{5E078890-6166-43D5-8D48-D05CF069EE85}" dt="2023-09-17T13:09:34.038" v="10439" actId="26606"/>
          <ac:spMkLst>
            <pc:docMk/>
            <pc:sldMk cId="1661563443" sldId="260"/>
            <ac:spMk id="42" creationId="{F0C518C2-0AA4-470C-87B9-9CBF428FBA25}"/>
          </ac:spMkLst>
        </pc:spChg>
        <pc:picChg chg="add del">
          <ac:chgData name="Linda Havrdová" userId="f6dfadb668cbf357" providerId="LiveId" clId="{5E078890-6166-43D5-8D48-D05CF069EE85}" dt="2023-09-17T12:24:15.875" v="8303" actId="26606"/>
          <ac:picMkLst>
            <pc:docMk/>
            <pc:sldMk cId="1661563443" sldId="260"/>
            <ac:picMk id="5" creationId="{296FBF91-06B8-887C-8EC6-51064663F54C}"/>
          </ac:picMkLst>
        </pc:picChg>
        <pc:picChg chg="add mod">
          <ac:chgData name="Linda Havrdová" userId="f6dfadb668cbf357" providerId="LiveId" clId="{5E078890-6166-43D5-8D48-D05CF069EE85}" dt="2023-09-17T13:09:34.038" v="10439" actId="26606"/>
          <ac:picMkLst>
            <pc:docMk/>
            <pc:sldMk cId="1661563443" sldId="260"/>
            <ac:picMk id="17" creationId="{C74EF3F3-BD44-EA0F-D69F-D43760BD8EC1}"/>
          </ac:picMkLst>
        </pc:picChg>
      </pc:sldChg>
      <pc:sldChg chg="addSp delSp modSp new mod ord setBg">
        <pc:chgData name="Linda Havrdová" userId="f6dfadb668cbf357" providerId="LiveId" clId="{5E078890-6166-43D5-8D48-D05CF069EE85}" dt="2023-09-17T17:04:12.588" v="11214" actId="20577"/>
        <pc:sldMkLst>
          <pc:docMk/>
          <pc:sldMk cId="3206017981" sldId="261"/>
        </pc:sldMkLst>
        <pc:spChg chg="mod">
          <ac:chgData name="Linda Havrdová" userId="f6dfadb668cbf357" providerId="LiveId" clId="{5E078890-6166-43D5-8D48-D05CF069EE85}" dt="2023-09-17T17:04:12.588" v="11214" actId="20577"/>
          <ac:spMkLst>
            <pc:docMk/>
            <pc:sldMk cId="3206017981" sldId="261"/>
            <ac:spMk id="2" creationId="{0E6DA865-7E6E-1775-A7B4-FC2646EE46BA}"/>
          </ac:spMkLst>
        </pc:spChg>
        <pc:spChg chg="del">
          <ac:chgData name="Linda Havrdová" userId="f6dfadb668cbf357" providerId="LiveId" clId="{5E078890-6166-43D5-8D48-D05CF069EE85}" dt="2023-09-15T14:26:40.784" v="1630" actId="478"/>
          <ac:spMkLst>
            <pc:docMk/>
            <pc:sldMk cId="3206017981" sldId="261"/>
            <ac:spMk id="3" creationId="{D937A963-BDC1-FC35-B2A3-891A632991F4}"/>
          </ac:spMkLst>
        </pc:spChg>
        <pc:spChg chg="add del">
          <ac:chgData name="Linda Havrdová" userId="f6dfadb668cbf357" providerId="LiveId" clId="{5E078890-6166-43D5-8D48-D05CF069EE85}" dt="2023-09-17T08:49:37.661" v="6083" actId="26606"/>
          <ac:spMkLst>
            <pc:docMk/>
            <pc:sldMk cId="3206017981" sldId="261"/>
            <ac:spMk id="1030" creationId="{9089EED9-F54D-4F20-A2C6-949DE4176959}"/>
          </ac:spMkLst>
        </pc:spChg>
        <pc:spChg chg="add del">
          <ac:chgData name="Linda Havrdová" userId="f6dfadb668cbf357" providerId="LiveId" clId="{5E078890-6166-43D5-8D48-D05CF069EE85}" dt="2023-09-16T16:47:29.854" v="5134" actId="26606"/>
          <ac:spMkLst>
            <pc:docMk/>
            <pc:sldMk cId="3206017981" sldId="261"/>
            <ac:spMk id="1033" creationId="{A4AC5506-6312-4701-8D3C-40187889A947}"/>
          </ac:spMkLst>
        </pc:spChg>
        <pc:spChg chg="add del">
          <ac:chgData name="Linda Havrdová" userId="f6dfadb668cbf357" providerId="LiveId" clId="{5E078890-6166-43D5-8D48-D05CF069EE85}" dt="2023-09-17T08:49:37.661" v="6083" actId="26606"/>
          <ac:spMkLst>
            <pc:docMk/>
            <pc:sldMk cId="3206017981" sldId="261"/>
            <ac:spMk id="1035" creationId="{1A85619E-59AB-4E59-8DD1-77D17FCB331C}"/>
          </ac:spMkLst>
        </pc:spChg>
        <pc:spChg chg="add del">
          <ac:chgData name="Linda Havrdová" userId="f6dfadb668cbf357" providerId="LiveId" clId="{5E078890-6166-43D5-8D48-D05CF069EE85}" dt="2023-09-17T08:49:37.661" v="6083" actId="26606"/>
          <ac:spMkLst>
            <pc:docMk/>
            <pc:sldMk cId="3206017981" sldId="261"/>
            <ac:spMk id="1037" creationId="{B5AAC39E-8294-44DC-AB9F-2B9F22C397E1}"/>
          </ac:spMkLst>
        </pc:spChg>
        <pc:spChg chg="add del">
          <ac:chgData name="Linda Havrdová" userId="f6dfadb668cbf357" providerId="LiveId" clId="{5E078890-6166-43D5-8D48-D05CF069EE85}" dt="2023-09-17T08:49:37.661" v="6083" actId="26606"/>
          <ac:spMkLst>
            <pc:docMk/>
            <pc:sldMk cId="3206017981" sldId="261"/>
            <ac:spMk id="1039" creationId="{11685A1B-C158-49A6-BF8F-0D48688527D1}"/>
          </ac:spMkLst>
        </pc:spChg>
        <pc:spChg chg="add">
          <ac:chgData name="Linda Havrdová" userId="f6dfadb668cbf357" providerId="LiveId" clId="{5E078890-6166-43D5-8D48-D05CF069EE85}" dt="2023-09-17T08:49:37.669" v="6084" actId="26606"/>
          <ac:spMkLst>
            <pc:docMk/>
            <pc:sldMk cId="3206017981" sldId="261"/>
            <ac:spMk id="1041" creationId="{65C9D962-F904-4553-A140-500CF3EFC58A}"/>
          </ac:spMkLst>
        </pc:spChg>
        <pc:spChg chg="add">
          <ac:chgData name="Linda Havrdová" userId="f6dfadb668cbf357" providerId="LiveId" clId="{5E078890-6166-43D5-8D48-D05CF069EE85}" dt="2023-09-17T08:49:37.669" v="6084" actId="26606"/>
          <ac:spMkLst>
            <pc:docMk/>
            <pc:sldMk cId="3206017981" sldId="261"/>
            <ac:spMk id="1042" creationId="{02FE0FA2-B10C-4B9F-B9CC-E5D9AD400454}"/>
          </ac:spMkLst>
        </pc:spChg>
        <pc:spChg chg="add">
          <ac:chgData name="Linda Havrdová" userId="f6dfadb668cbf357" providerId="LiveId" clId="{5E078890-6166-43D5-8D48-D05CF069EE85}" dt="2023-09-17T08:49:37.669" v="6084" actId="26606"/>
          <ac:spMkLst>
            <pc:docMk/>
            <pc:sldMk cId="3206017981" sldId="261"/>
            <ac:spMk id="1043" creationId="{3389D0BC-BA1D-4360-88F9-D9ECCBDAB50E}"/>
          </ac:spMkLst>
        </pc:spChg>
        <pc:picChg chg="add del mod">
          <ac:chgData name="Linda Havrdová" userId="f6dfadb668cbf357" providerId="LiveId" clId="{5E078890-6166-43D5-8D48-D05CF069EE85}" dt="2023-09-15T14:32:37.056" v="1932" actId="478"/>
          <ac:picMkLst>
            <pc:docMk/>
            <pc:sldMk cId="3206017981" sldId="261"/>
            <ac:picMk id="1026" creationId="{E8CC5106-2A2F-5530-931B-521171ACD05D}"/>
          </ac:picMkLst>
        </pc:picChg>
        <pc:picChg chg="add mod">
          <ac:chgData name="Linda Havrdová" userId="f6dfadb668cbf357" providerId="LiveId" clId="{5E078890-6166-43D5-8D48-D05CF069EE85}" dt="2023-09-17T08:49:37.669" v="6084" actId="26606"/>
          <ac:picMkLst>
            <pc:docMk/>
            <pc:sldMk cId="3206017981" sldId="261"/>
            <ac:picMk id="1028" creationId="{7B705D63-B874-0BAC-9B1B-33E5778C103C}"/>
          </ac:picMkLst>
        </pc:picChg>
      </pc:sldChg>
      <pc:sldChg chg="addSp modSp new mod ord setBg">
        <pc:chgData name="Linda Havrdová" userId="f6dfadb668cbf357" providerId="LiveId" clId="{5E078890-6166-43D5-8D48-D05CF069EE85}" dt="2023-09-17T12:26:10.864" v="8430" actId="20577"/>
        <pc:sldMkLst>
          <pc:docMk/>
          <pc:sldMk cId="1432045720" sldId="262"/>
        </pc:sldMkLst>
        <pc:spChg chg="mod">
          <ac:chgData name="Linda Havrdová" userId="f6dfadb668cbf357" providerId="LiveId" clId="{5E078890-6166-43D5-8D48-D05CF069EE85}" dt="2023-09-17T09:47:57.575" v="7380" actId="2711"/>
          <ac:spMkLst>
            <pc:docMk/>
            <pc:sldMk cId="1432045720" sldId="262"/>
            <ac:spMk id="2" creationId="{986F9707-60F9-AE77-9F32-A9B800333632}"/>
          </ac:spMkLst>
        </pc:spChg>
        <pc:spChg chg="mod">
          <ac:chgData name="Linda Havrdová" userId="f6dfadb668cbf357" providerId="LiveId" clId="{5E078890-6166-43D5-8D48-D05CF069EE85}" dt="2023-09-17T12:26:10.864" v="8430" actId="20577"/>
          <ac:spMkLst>
            <pc:docMk/>
            <pc:sldMk cId="1432045720" sldId="262"/>
            <ac:spMk id="3" creationId="{A87EFB84-03DF-A23F-7FD4-2D7A3320395A}"/>
          </ac:spMkLst>
        </pc:spChg>
        <pc:spChg chg="add">
          <ac:chgData name="Linda Havrdová" userId="f6dfadb668cbf357" providerId="LiveId" clId="{5E078890-6166-43D5-8D48-D05CF069EE85}" dt="2023-09-17T09:47:26.522" v="7352" actId="26606"/>
          <ac:spMkLst>
            <pc:docMk/>
            <pc:sldMk cId="1432045720" sldId="262"/>
            <ac:spMk id="9223" creationId="{04C21BAE-6866-4C7A-A7EC-C1B2E572D5BE}"/>
          </ac:spMkLst>
        </pc:spChg>
        <pc:spChg chg="add">
          <ac:chgData name="Linda Havrdová" userId="f6dfadb668cbf357" providerId="LiveId" clId="{5E078890-6166-43D5-8D48-D05CF069EE85}" dt="2023-09-17T09:47:26.522" v="7352" actId="26606"/>
          <ac:spMkLst>
            <pc:docMk/>
            <pc:sldMk cId="1432045720" sldId="262"/>
            <ac:spMk id="9225" creationId="{C74F2646-08C7-4051-81DA-751C43A03FC1}"/>
          </ac:spMkLst>
        </pc:spChg>
        <pc:spChg chg="add">
          <ac:chgData name="Linda Havrdová" userId="f6dfadb668cbf357" providerId="LiveId" clId="{5E078890-6166-43D5-8D48-D05CF069EE85}" dt="2023-09-17T09:47:26.522" v="7352" actId="26606"/>
          <ac:spMkLst>
            <pc:docMk/>
            <pc:sldMk cId="1432045720" sldId="262"/>
            <ac:spMk id="9227" creationId="{DCD6552F-C98B-4FBA-842F-3EF2D5ACA1FF}"/>
          </ac:spMkLst>
        </pc:spChg>
        <pc:spChg chg="add">
          <ac:chgData name="Linda Havrdová" userId="f6dfadb668cbf357" providerId="LiveId" clId="{5E078890-6166-43D5-8D48-D05CF069EE85}" dt="2023-09-17T09:47:26.522" v="7352" actId="26606"/>
          <ac:spMkLst>
            <pc:docMk/>
            <pc:sldMk cId="1432045720" sldId="262"/>
            <ac:spMk id="9229" creationId="{F0C518C2-0AA4-470C-87B9-9CBF428FBA25}"/>
          </ac:spMkLst>
        </pc:spChg>
        <pc:picChg chg="add mod ord">
          <ac:chgData name="Linda Havrdová" userId="f6dfadb668cbf357" providerId="LiveId" clId="{5E078890-6166-43D5-8D48-D05CF069EE85}" dt="2023-09-17T09:47:26.522" v="7352" actId="26606"/>
          <ac:picMkLst>
            <pc:docMk/>
            <pc:sldMk cId="1432045720" sldId="262"/>
            <ac:picMk id="9218" creationId="{C85E49E9-2433-3D5B-55AA-33238E1052A0}"/>
          </ac:picMkLst>
        </pc:picChg>
      </pc:sldChg>
      <pc:sldChg chg="modSp new del mod">
        <pc:chgData name="Linda Havrdová" userId="f6dfadb668cbf357" providerId="LiveId" clId="{5E078890-6166-43D5-8D48-D05CF069EE85}" dt="2023-09-15T14:29:19.932" v="1926" actId="47"/>
        <pc:sldMkLst>
          <pc:docMk/>
          <pc:sldMk cId="1682674580" sldId="263"/>
        </pc:sldMkLst>
        <pc:spChg chg="mod">
          <ac:chgData name="Linda Havrdová" userId="f6dfadb668cbf357" providerId="LiveId" clId="{5E078890-6166-43D5-8D48-D05CF069EE85}" dt="2023-09-13T11:44:32.727" v="171" actId="20577"/>
          <ac:spMkLst>
            <pc:docMk/>
            <pc:sldMk cId="1682674580" sldId="263"/>
            <ac:spMk id="2" creationId="{7A64DEC2-6ACD-C7FB-DA4B-80536814663F}"/>
          </ac:spMkLst>
        </pc:spChg>
      </pc:sldChg>
      <pc:sldChg chg="addSp delSp modSp new mod ord setBg">
        <pc:chgData name="Linda Havrdová" userId="f6dfadb668cbf357" providerId="LiveId" clId="{5E078890-6166-43D5-8D48-D05CF069EE85}" dt="2023-09-17T13:07:09.983" v="10388" actId="26606"/>
        <pc:sldMkLst>
          <pc:docMk/>
          <pc:sldMk cId="468258138" sldId="264"/>
        </pc:sldMkLst>
        <pc:spChg chg="mod ord">
          <ac:chgData name="Linda Havrdová" userId="f6dfadb668cbf357" providerId="LiveId" clId="{5E078890-6166-43D5-8D48-D05CF069EE85}" dt="2023-09-17T13:07:09.983" v="10388" actId="26606"/>
          <ac:spMkLst>
            <pc:docMk/>
            <pc:sldMk cId="468258138" sldId="264"/>
            <ac:spMk id="2" creationId="{46AAB321-807A-6B6E-389A-4D9634903B6A}"/>
          </ac:spMkLst>
        </pc:spChg>
        <pc:spChg chg="mod">
          <ac:chgData name="Linda Havrdová" userId="f6dfadb668cbf357" providerId="LiveId" clId="{5E078890-6166-43D5-8D48-D05CF069EE85}" dt="2023-09-17T13:07:09.983" v="10388" actId="26606"/>
          <ac:spMkLst>
            <pc:docMk/>
            <pc:sldMk cId="468258138" sldId="264"/>
            <ac:spMk id="3" creationId="{BFF3E819-3CF5-03C4-AD85-1279D9526CC4}"/>
          </ac:spMkLst>
        </pc:spChg>
        <pc:spChg chg="add del mod">
          <ac:chgData name="Linda Havrdová" userId="f6dfadb668cbf357" providerId="LiveId" clId="{5E078890-6166-43D5-8D48-D05CF069EE85}" dt="2023-09-16T16:18:33.437" v="4570" actId="21"/>
          <ac:spMkLst>
            <pc:docMk/>
            <pc:sldMk cId="468258138" sldId="264"/>
            <ac:spMk id="5" creationId="{5F994358-3F02-EEA7-936F-C9CD86F2C7B3}"/>
          </ac:spMkLst>
        </pc:spChg>
        <pc:spChg chg="add del">
          <ac:chgData name="Linda Havrdová" userId="f6dfadb668cbf357" providerId="LiveId" clId="{5E078890-6166-43D5-8D48-D05CF069EE85}" dt="2023-09-16T16:26:10.288" v="4825" actId="26606"/>
          <ac:spMkLst>
            <pc:docMk/>
            <pc:sldMk cId="468258138" sldId="264"/>
            <ac:spMk id="9" creationId="{1CDD8E39-EA14-4679-9655-1BFF5A7B63EE}"/>
          </ac:spMkLst>
        </pc:spChg>
        <pc:spChg chg="add del">
          <ac:chgData name="Linda Havrdová" userId="f6dfadb668cbf357" providerId="LiveId" clId="{5E078890-6166-43D5-8D48-D05CF069EE85}" dt="2023-09-17T13:07:09.983" v="10388" actId="26606"/>
          <ac:spMkLst>
            <pc:docMk/>
            <pc:sldMk cId="468258138" sldId="264"/>
            <ac:spMk id="10" creationId="{9F79630B-0F0B-446E-A637-38FA8F61D10E}"/>
          </ac:spMkLst>
        </pc:spChg>
        <pc:spChg chg="add del">
          <ac:chgData name="Linda Havrdová" userId="f6dfadb668cbf357" providerId="LiveId" clId="{5E078890-6166-43D5-8D48-D05CF069EE85}" dt="2023-09-17T13:07:09.983" v="10388" actId="26606"/>
          <ac:spMkLst>
            <pc:docMk/>
            <pc:sldMk cId="468258138" sldId="264"/>
            <ac:spMk id="11" creationId="{B3437C99-FC8E-4311-B48A-F0C4C329B154}"/>
          </ac:spMkLst>
        </pc:spChg>
        <pc:spChg chg="add del">
          <ac:chgData name="Linda Havrdová" userId="f6dfadb668cbf357" providerId="LiveId" clId="{5E078890-6166-43D5-8D48-D05CF069EE85}" dt="2023-09-16T16:37:18.939" v="4957" actId="26606"/>
          <ac:spMkLst>
            <pc:docMk/>
            <pc:sldMk cId="468258138" sldId="264"/>
            <ac:spMk id="12" creationId="{8181FC64-B306-4821-98E2-780662EFC486}"/>
          </ac:spMkLst>
        </pc:spChg>
        <pc:spChg chg="add">
          <ac:chgData name="Linda Havrdová" userId="f6dfadb668cbf357" providerId="LiveId" clId="{5E078890-6166-43D5-8D48-D05CF069EE85}" dt="2023-09-17T13:07:09.983" v="10388" actId="26606"/>
          <ac:spMkLst>
            <pc:docMk/>
            <pc:sldMk cId="468258138" sldId="264"/>
            <ac:spMk id="13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37:18.939" v="4957" actId="26606"/>
          <ac:spMkLst>
            <pc:docMk/>
            <pc:sldMk cId="468258138" sldId="264"/>
            <ac:spMk id="14" creationId="{5871FC61-DD4E-47D4-81FD-8A7E7D12B371}"/>
          </ac:spMkLst>
        </pc:spChg>
        <pc:spChg chg="add">
          <ac:chgData name="Linda Havrdová" userId="f6dfadb668cbf357" providerId="LiveId" clId="{5E078890-6166-43D5-8D48-D05CF069EE85}" dt="2023-09-17T13:07:09.983" v="10388" actId="26606"/>
          <ac:spMkLst>
            <pc:docMk/>
            <pc:sldMk cId="468258138" sldId="264"/>
            <ac:spMk id="15" creationId="{C74F2646-08C7-4051-81DA-751C43A03FC1}"/>
          </ac:spMkLst>
        </pc:spChg>
        <pc:spChg chg="add del">
          <ac:chgData name="Linda Havrdová" userId="f6dfadb668cbf357" providerId="LiveId" clId="{5E078890-6166-43D5-8D48-D05CF069EE85}" dt="2023-09-16T16:37:18.939" v="4957" actId="26606"/>
          <ac:spMkLst>
            <pc:docMk/>
            <pc:sldMk cId="468258138" sldId="264"/>
            <ac:spMk id="16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37:18.939" v="4957" actId="26606"/>
          <ac:spMkLst>
            <pc:docMk/>
            <pc:sldMk cId="468258138" sldId="264"/>
            <ac:spMk id="18" creationId="{829A1E2C-5AC8-40FC-99E9-832069D39792}"/>
          </ac:spMkLst>
        </pc:spChg>
        <pc:spChg chg="add">
          <ac:chgData name="Linda Havrdová" userId="f6dfadb668cbf357" providerId="LiveId" clId="{5E078890-6166-43D5-8D48-D05CF069EE85}" dt="2023-09-17T13:07:09.983" v="10388" actId="26606"/>
          <ac:spMkLst>
            <pc:docMk/>
            <pc:sldMk cId="468258138" sldId="264"/>
            <ac:spMk id="20" creationId="{DCD6552F-C98B-4FBA-842F-3EF2D5ACA1FF}"/>
          </ac:spMkLst>
        </pc:spChg>
        <pc:spChg chg="add">
          <ac:chgData name="Linda Havrdová" userId="f6dfadb668cbf357" providerId="LiveId" clId="{5E078890-6166-43D5-8D48-D05CF069EE85}" dt="2023-09-17T13:07:09.983" v="10388" actId="26606"/>
          <ac:spMkLst>
            <pc:docMk/>
            <pc:sldMk cId="468258138" sldId="264"/>
            <ac:spMk id="22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6T16:29:33.164" v="4845" actId="26606"/>
          <ac:spMkLst>
            <pc:docMk/>
            <pc:sldMk cId="468258138" sldId="264"/>
            <ac:spMk id="6148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29:33.164" v="4845" actId="26606"/>
          <ac:spMkLst>
            <pc:docMk/>
            <pc:sldMk cId="468258138" sldId="264"/>
            <ac:spMk id="6149" creationId="{C74F2646-08C7-4051-81DA-751C43A03FC1}"/>
          </ac:spMkLst>
        </pc:spChg>
        <pc:spChg chg="add del">
          <ac:chgData name="Linda Havrdová" userId="f6dfadb668cbf357" providerId="LiveId" clId="{5E078890-6166-43D5-8D48-D05CF069EE85}" dt="2023-09-16T16:29:33.164" v="4845" actId="26606"/>
          <ac:spMkLst>
            <pc:docMk/>
            <pc:sldMk cId="468258138" sldId="264"/>
            <ac:spMk id="6150" creationId="{DCD6552F-C98B-4FBA-842F-3EF2D5ACA1FF}"/>
          </ac:spMkLst>
        </pc:spChg>
        <pc:spChg chg="add del">
          <ac:chgData name="Linda Havrdová" userId="f6dfadb668cbf357" providerId="LiveId" clId="{5E078890-6166-43D5-8D48-D05CF069EE85}" dt="2023-09-16T16:27:05.834" v="4828" actId="26606"/>
          <ac:spMkLst>
            <pc:docMk/>
            <pc:sldMk cId="468258138" sldId="264"/>
            <ac:spMk id="6151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29:33.164" v="4845" actId="26606"/>
          <ac:spMkLst>
            <pc:docMk/>
            <pc:sldMk cId="468258138" sldId="264"/>
            <ac:spMk id="6152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6T16:27:05.834" v="4828" actId="26606"/>
          <ac:spMkLst>
            <pc:docMk/>
            <pc:sldMk cId="468258138" sldId="264"/>
            <ac:spMk id="6153" creationId="{C74F2646-08C7-4051-81DA-751C43A03FC1}"/>
          </ac:spMkLst>
        </pc:spChg>
        <pc:spChg chg="add del">
          <ac:chgData name="Linda Havrdová" userId="f6dfadb668cbf357" providerId="LiveId" clId="{5E078890-6166-43D5-8D48-D05CF069EE85}" dt="2023-09-16T16:37:26.149" v="4959" actId="26606"/>
          <ac:spMkLst>
            <pc:docMk/>
            <pc:sldMk cId="468258138" sldId="264"/>
            <ac:spMk id="6154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27:05.834" v="4828" actId="26606"/>
          <ac:spMkLst>
            <pc:docMk/>
            <pc:sldMk cId="468258138" sldId="264"/>
            <ac:spMk id="6155" creationId="{DCD6552F-C98B-4FBA-842F-3EF2D5ACA1FF}"/>
          </ac:spMkLst>
        </pc:spChg>
        <pc:spChg chg="add del">
          <ac:chgData name="Linda Havrdová" userId="f6dfadb668cbf357" providerId="LiveId" clId="{5E078890-6166-43D5-8D48-D05CF069EE85}" dt="2023-09-16T16:37:26.149" v="4959" actId="26606"/>
          <ac:spMkLst>
            <pc:docMk/>
            <pc:sldMk cId="468258138" sldId="264"/>
            <ac:spMk id="6156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6T16:27:05.834" v="4828" actId="26606"/>
          <ac:spMkLst>
            <pc:docMk/>
            <pc:sldMk cId="468258138" sldId="264"/>
            <ac:spMk id="6157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6T16:27:07.731" v="4830" actId="26606"/>
          <ac:spMkLst>
            <pc:docMk/>
            <pc:sldMk cId="468258138" sldId="264"/>
            <ac:spMk id="6159" creationId="{1CDD8E39-EA14-4679-9655-1BFF5A7B63EE}"/>
          </ac:spMkLst>
        </pc:spChg>
        <pc:spChg chg="add del">
          <ac:chgData name="Linda Havrdová" userId="f6dfadb668cbf357" providerId="LiveId" clId="{5E078890-6166-43D5-8D48-D05CF069EE85}" dt="2023-09-16T16:37:26.149" v="4959" actId="26606"/>
          <ac:spMkLst>
            <pc:docMk/>
            <pc:sldMk cId="468258138" sldId="264"/>
            <ac:spMk id="6161" creationId="{F0C518C2-0AA4-470C-87B9-9CBF428FBA25}"/>
          </ac:spMkLst>
        </pc:spChg>
        <pc:picChg chg="add del">
          <ac:chgData name="Linda Havrdová" userId="f6dfadb668cbf357" providerId="LiveId" clId="{5E078890-6166-43D5-8D48-D05CF069EE85}" dt="2023-09-16T16:26:10.288" v="4825" actId="26606"/>
          <ac:picMkLst>
            <pc:docMk/>
            <pc:sldMk cId="468258138" sldId="264"/>
            <ac:picMk id="6" creationId="{1397B787-B537-8EA0-43BF-134A2003B660}"/>
          </ac:picMkLst>
        </pc:picChg>
        <pc:picChg chg="add mod ord">
          <ac:chgData name="Linda Havrdová" userId="f6dfadb668cbf357" providerId="LiveId" clId="{5E078890-6166-43D5-8D48-D05CF069EE85}" dt="2023-09-17T13:07:09.983" v="10388" actId="26606"/>
          <ac:picMkLst>
            <pc:docMk/>
            <pc:sldMk cId="468258138" sldId="264"/>
            <ac:picMk id="7" creationId="{F18385E3-AD43-F650-09E3-C3EC15ACE115}"/>
          </ac:picMkLst>
        </pc:picChg>
        <pc:picChg chg="add del mod ord">
          <ac:chgData name="Linda Havrdová" userId="f6dfadb668cbf357" providerId="LiveId" clId="{5E078890-6166-43D5-8D48-D05CF069EE85}" dt="2023-09-16T16:27:12.032" v="4832" actId="478"/>
          <ac:picMkLst>
            <pc:docMk/>
            <pc:sldMk cId="468258138" sldId="264"/>
            <ac:picMk id="6146" creationId="{745405EE-67FC-B338-046D-3CA7EF5CC04E}"/>
          </ac:picMkLst>
        </pc:picChg>
      </pc:sldChg>
      <pc:sldChg chg="addSp delSp modSp new mod ord setBg">
        <pc:chgData name="Linda Havrdová" userId="f6dfadb668cbf357" providerId="LiveId" clId="{5E078890-6166-43D5-8D48-D05CF069EE85}" dt="2023-09-17T16:53:13.547" v="11085" actId="2711"/>
        <pc:sldMkLst>
          <pc:docMk/>
          <pc:sldMk cId="894448326" sldId="265"/>
        </pc:sldMkLst>
        <pc:spChg chg="del mod">
          <ac:chgData name="Linda Havrdová" userId="f6dfadb668cbf357" providerId="LiveId" clId="{5E078890-6166-43D5-8D48-D05CF069EE85}" dt="2023-09-17T09:06:37.639" v="6468" actId="478"/>
          <ac:spMkLst>
            <pc:docMk/>
            <pc:sldMk cId="894448326" sldId="265"/>
            <ac:spMk id="2" creationId="{B2C56052-9D79-C500-E4DE-4DD3AEB9890D}"/>
          </ac:spMkLst>
        </pc:spChg>
        <pc:spChg chg="add del mod ord">
          <ac:chgData name="Linda Havrdová" userId="f6dfadb668cbf357" providerId="LiveId" clId="{5E078890-6166-43D5-8D48-D05CF069EE85}" dt="2023-09-17T16:53:13.547" v="11085" actId="2711"/>
          <ac:spMkLst>
            <pc:docMk/>
            <pc:sldMk cId="894448326" sldId="265"/>
            <ac:spMk id="3" creationId="{ECA6F500-6237-6500-C099-E270D942DAE6}"/>
          </ac:spMkLst>
        </pc:spChg>
        <pc:spChg chg="add">
          <ac:chgData name="Linda Havrdová" userId="f6dfadb668cbf357" providerId="LiveId" clId="{5E078890-6166-43D5-8D48-D05CF069EE85}" dt="2023-09-17T09:15:41.786" v="7042" actId="26606"/>
          <ac:spMkLst>
            <pc:docMk/>
            <pc:sldMk cId="894448326" sldId="265"/>
            <ac:spMk id="6151" creationId="{8181FC64-B306-4821-98E2-780662EFC486}"/>
          </ac:spMkLst>
        </pc:spChg>
        <pc:spChg chg="add">
          <ac:chgData name="Linda Havrdová" userId="f6dfadb668cbf357" providerId="LiveId" clId="{5E078890-6166-43D5-8D48-D05CF069EE85}" dt="2023-09-17T09:15:41.786" v="7042" actId="26606"/>
          <ac:spMkLst>
            <pc:docMk/>
            <pc:sldMk cId="894448326" sldId="265"/>
            <ac:spMk id="6153" creationId="{5871FC61-DD4E-47D4-81FD-8A7E7D12B371}"/>
          </ac:spMkLst>
        </pc:spChg>
        <pc:spChg chg="add">
          <ac:chgData name="Linda Havrdová" userId="f6dfadb668cbf357" providerId="LiveId" clId="{5E078890-6166-43D5-8D48-D05CF069EE85}" dt="2023-09-17T09:15:41.786" v="7042" actId="26606"/>
          <ac:spMkLst>
            <pc:docMk/>
            <pc:sldMk cId="894448326" sldId="265"/>
            <ac:spMk id="6155" creationId="{F9EC3F91-A75C-4F74-867E-E4C28C13546B}"/>
          </ac:spMkLst>
        </pc:spChg>
        <pc:spChg chg="add">
          <ac:chgData name="Linda Havrdová" userId="f6dfadb668cbf357" providerId="LiveId" clId="{5E078890-6166-43D5-8D48-D05CF069EE85}" dt="2023-09-17T09:15:41.786" v="7042" actId="26606"/>
          <ac:spMkLst>
            <pc:docMk/>
            <pc:sldMk cId="894448326" sldId="265"/>
            <ac:spMk id="6157" creationId="{829A1E2C-5AC8-40FC-99E9-832069D39792}"/>
          </ac:spMkLst>
        </pc:spChg>
        <pc:graphicFrameChg chg="add del">
          <ac:chgData name="Linda Havrdová" userId="f6dfadb668cbf357" providerId="LiveId" clId="{5E078890-6166-43D5-8D48-D05CF069EE85}" dt="2023-09-17T09:09:02.823" v="6659" actId="26606"/>
          <ac:graphicFrameMkLst>
            <pc:docMk/>
            <pc:sldMk cId="894448326" sldId="265"/>
            <ac:graphicFrameMk id="5" creationId="{D5A0B43B-F34B-2ED3-257B-7C742581D19C}"/>
          </ac:graphicFrameMkLst>
        </pc:graphicFrameChg>
        <pc:picChg chg="add mod">
          <ac:chgData name="Linda Havrdová" userId="f6dfadb668cbf357" providerId="LiveId" clId="{5E078890-6166-43D5-8D48-D05CF069EE85}" dt="2023-09-17T09:15:41.786" v="7042" actId="26606"/>
          <ac:picMkLst>
            <pc:docMk/>
            <pc:sldMk cId="894448326" sldId="265"/>
            <ac:picMk id="6146" creationId="{D77474E4-BAC2-2BC2-ABB1-53039E7D2F68}"/>
          </ac:picMkLst>
        </pc:picChg>
      </pc:sldChg>
      <pc:sldChg chg="addSp delSp modSp new mod setBg">
        <pc:chgData name="Linda Havrdová" userId="f6dfadb668cbf357" providerId="LiveId" clId="{5E078890-6166-43D5-8D48-D05CF069EE85}" dt="2023-09-20T11:00:49.399" v="11316" actId="20577"/>
        <pc:sldMkLst>
          <pc:docMk/>
          <pc:sldMk cId="4287399842" sldId="266"/>
        </pc:sldMkLst>
        <pc:spChg chg="mod">
          <ac:chgData name="Linda Havrdová" userId="f6dfadb668cbf357" providerId="LiveId" clId="{5E078890-6166-43D5-8D48-D05CF069EE85}" dt="2023-09-17T17:00:02.512" v="11160" actId="1076"/>
          <ac:spMkLst>
            <pc:docMk/>
            <pc:sldMk cId="4287399842" sldId="266"/>
            <ac:spMk id="2" creationId="{476CED4B-4F9A-2599-7E85-6C907B1266DE}"/>
          </ac:spMkLst>
        </pc:spChg>
        <pc:spChg chg="mod ord">
          <ac:chgData name="Linda Havrdová" userId="f6dfadb668cbf357" providerId="LiveId" clId="{5E078890-6166-43D5-8D48-D05CF069EE85}" dt="2023-09-20T11:00:49.399" v="11316" actId="20577"/>
          <ac:spMkLst>
            <pc:docMk/>
            <pc:sldMk cId="4287399842" sldId="266"/>
            <ac:spMk id="3" creationId="{F10EE532-87D8-21E2-498B-7F750A423CE7}"/>
          </ac:spMkLst>
        </pc:spChg>
        <pc:spChg chg="add del">
          <ac:chgData name="Linda Havrdová" userId="f6dfadb668cbf357" providerId="LiveId" clId="{5E078890-6166-43D5-8D48-D05CF069EE85}" dt="2023-09-16T16:36:31.009" v="4950" actId="26606"/>
          <ac:spMkLst>
            <pc:docMk/>
            <pc:sldMk cId="4287399842" sldId="266"/>
            <ac:spMk id="8199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6T16:36:31.009" v="4950" actId="26606"/>
          <ac:spMkLst>
            <pc:docMk/>
            <pc:sldMk cId="4287399842" sldId="266"/>
            <ac:spMk id="8201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6T16:36:31.009" v="4950" actId="26606"/>
          <ac:spMkLst>
            <pc:docMk/>
            <pc:sldMk cId="4287399842" sldId="266"/>
            <ac:spMk id="8203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36:31.009" v="4950" actId="26606"/>
          <ac:spMkLst>
            <pc:docMk/>
            <pc:sldMk cId="4287399842" sldId="266"/>
            <ac:spMk id="8205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6T16:36:44.118" v="4952" actId="26606"/>
          <ac:spMkLst>
            <pc:docMk/>
            <pc:sldMk cId="4287399842" sldId="266"/>
            <ac:spMk id="8207" creationId="{49BB7E9A-6937-4BF0-9F51-A20F197B550F}"/>
          </ac:spMkLst>
        </pc:spChg>
        <pc:spChg chg="add del">
          <ac:chgData name="Linda Havrdová" userId="f6dfadb668cbf357" providerId="LiveId" clId="{5E078890-6166-43D5-8D48-D05CF069EE85}" dt="2023-09-16T16:36:44.118" v="4952" actId="26606"/>
          <ac:spMkLst>
            <pc:docMk/>
            <pc:sldMk cId="4287399842" sldId="266"/>
            <ac:spMk id="8208" creationId="{9F68E20E-6240-4DD9-A3D6-57B8384079AA}"/>
          </ac:spMkLst>
        </pc:spChg>
        <pc:spChg chg="add del">
          <ac:chgData name="Linda Havrdová" userId="f6dfadb668cbf357" providerId="LiveId" clId="{5E078890-6166-43D5-8D48-D05CF069EE85}" dt="2023-09-16T16:36:44.118" v="4952" actId="26606"/>
          <ac:spMkLst>
            <pc:docMk/>
            <pc:sldMk cId="4287399842" sldId="266"/>
            <ac:spMk id="8209" creationId="{74169F48-3AE4-4FA1-899E-6A598A0FF051}"/>
          </ac:spMkLst>
        </pc:spChg>
        <pc:spChg chg="add del">
          <ac:chgData name="Linda Havrdová" userId="f6dfadb668cbf357" providerId="LiveId" clId="{5E078890-6166-43D5-8D48-D05CF069EE85}" dt="2023-09-16T16:38:11.564" v="4995" actId="26606"/>
          <ac:spMkLst>
            <pc:docMk/>
            <pc:sldMk cId="4287399842" sldId="266"/>
            <ac:spMk id="8214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6T16:38:11.564" v="4995" actId="26606"/>
          <ac:spMkLst>
            <pc:docMk/>
            <pc:sldMk cId="4287399842" sldId="266"/>
            <ac:spMk id="8216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6T16:38:11.564" v="4995" actId="26606"/>
          <ac:spMkLst>
            <pc:docMk/>
            <pc:sldMk cId="4287399842" sldId="266"/>
            <ac:spMk id="8218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38:11.564" v="4995" actId="26606"/>
          <ac:spMkLst>
            <pc:docMk/>
            <pc:sldMk cId="4287399842" sldId="266"/>
            <ac:spMk id="8220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6T16:38:30.928" v="4998" actId="26606"/>
          <ac:spMkLst>
            <pc:docMk/>
            <pc:sldMk cId="4287399842" sldId="266"/>
            <ac:spMk id="8225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38:30.928" v="4998" actId="26606"/>
          <ac:spMkLst>
            <pc:docMk/>
            <pc:sldMk cId="4287399842" sldId="266"/>
            <ac:spMk id="8227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6T16:38:30.928" v="4998" actId="26606"/>
          <ac:spMkLst>
            <pc:docMk/>
            <pc:sldMk cId="4287399842" sldId="266"/>
            <ac:spMk id="8229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6T16:39:13.832" v="5001" actId="26606"/>
          <ac:spMkLst>
            <pc:docMk/>
            <pc:sldMk cId="4287399842" sldId="266"/>
            <ac:spMk id="8234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39:13.832" v="5001" actId="26606"/>
          <ac:spMkLst>
            <pc:docMk/>
            <pc:sldMk cId="4287399842" sldId="266"/>
            <ac:spMk id="8236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6T16:39:13.832" v="5001" actId="26606"/>
          <ac:spMkLst>
            <pc:docMk/>
            <pc:sldMk cId="4287399842" sldId="266"/>
            <ac:spMk id="8238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6T16:39:46.495" v="5008" actId="26606"/>
          <ac:spMkLst>
            <pc:docMk/>
            <pc:sldMk cId="4287399842" sldId="266"/>
            <ac:spMk id="8243" creationId="{F13C74B1-5B17-4795-BED0-7140497B445A}"/>
          </ac:spMkLst>
        </pc:spChg>
        <pc:spChg chg="add del">
          <ac:chgData name="Linda Havrdová" userId="f6dfadb668cbf357" providerId="LiveId" clId="{5E078890-6166-43D5-8D48-D05CF069EE85}" dt="2023-09-16T16:39:46.495" v="5008" actId="26606"/>
          <ac:spMkLst>
            <pc:docMk/>
            <pc:sldMk cId="4287399842" sldId="266"/>
            <ac:spMk id="8245" creationId="{D4974D33-8DC5-464E-8C6D-BE58F0669C17}"/>
          </ac:spMkLst>
        </pc:spChg>
        <pc:spChg chg="add del">
          <ac:chgData name="Linda Havrdová" userId="f6dfadb668cbf357" providerId="LiveId" clId="{5E078890-6166-43D5-8D48-D05CF069EE85}" dt="2023-09-16T16:39:36.979" v="5003" actId="26606"/>
          <ac:spMkLst>
            <pc:docMk/>
            <pc:sldMk cId="4287399842" sldId="266"/>
            <ac:spMk id="8250" creationId="{6B5E2835-4E47-45B3-9CFE-732FF7B05472}"/>
          </ac:spMkLst>
        </pc:spChg>
        <pc:spChg chg="add del">
          <ac:chgData name="Linda Havrdová" userId="f6dfadb668cbf357" providerId="LiveId" clId="{5E078890-6166-43D5-8D48-D05CF069EE85}" dt="2023-09-16T16:39:36.979" v="5003" actId="26606"/>
          <ac:spMkLst>
            <pc:docMk/>
            <pc:sldMk cId="4287399842" sldId="266"/>
            <ac:spMk id="8252" creationId="{5B45AD5D-AA52-4F7B-9362-576A39AD9E09}"/>
          </ac:spMkLst>
        </pc:spChg>
        <pc:spChg chg="add del">
          <ac:chgData name="Linda Havrdová" userId="f6dfadb668cbf357" providerId="LiveId" clId="{5E078890-6166-43D5-8D48-D05CF069EE85}" dt="2023-09-16T16:39:36.979" v="5003" actId="26606"/>
          <ac:spMkLst>
            <pc:docMk/>
            <pc:sldMk cId="4287399842" sldId="266"/>
            <ac:spMk id="8254" creationId="{AEDD7960-4866-4399-BEF6-DD1431AB4E34}"/>
          </ac:spMkLst>
        </pc:spChg>
        <pc:spChg chg="add del">
          <ac:chgData name="Linda Havrdová" userId="f6dfadb668cbf357" providerId="LiveId" clId="{5E078890-6166-43D5-8D48-D05CF069EE85}" dt="2023-09-16T16:39:36.979" v="5003" actId="26606"/>
          <ac:spMkLst>
            <pc:docMk/>
            <pc:sldMk cId="4287399842" sldId="266"/>
            <ac:spMk id="8256" creationId="{55D4142C-5077-457F-A6AD-3FECFDB39685}"/>
          </ac:spMkLst>
        </pc:spChg>
        <pc:spChg chg="add del">
          <ac:chgData name="Linda Havrdová" userId="f6dfadb668cbf357" providerId="LiveId" clId="{5E078890-6166-43D5-8D48-D05CF069EE85}" dt="2023-09-16T16:39:36.979" v="5003" actId="26606"/>
          <ac:spMkLst>
            <pc:docMk/>
            <pc:sldMk cId="4287399842" sldId="266"/>
            <ac:spMk id="8258" creationId="{7A5F0580-5EE9-419F-96EE-B6529EF6E7D0}"/>
          </ac:spMkLst>
        </pc:spChg>
        <pc:spChg chg="add del">
          <ac:chgData name="Linda Havrdová" userId="f6dfadb668cbf357" providerId="LiveId" clId="{5E078890-6166-43D5-8D48-D05CF069EE85}" dt="2023-09-16T16:39:46.481" v="5007" actId="26606"/>
          <ac:spMkLst>
            <pc:docMk/>
            <pc:sldMk cId="4287399842" sldId="266"/>
            <ac:spMk id="8263" creationId="{2B97F24A-32CE-4C1C-A50D-3016B394DCFB}"/>
          </ac:spMkLst>
        </pc:spChg>
        <pc:spChg chg="add del">
          <ac:chgData name="Linda Havrdová" userId="f6dfadb668cbf357" providerId="LiveId" clId="{5E078890-6166-43D5-8D48-D05CF069EE85}" dt="2023-09-16T16:39:46.481" v="5007" actId="26606"/>
          <ac:spMkLst>
            <pc:docMk/>
            <pc:sldMk cId="4287399842" sldId="266"/>
            <ac:spMk id="8264" creationId="{6357EC4F-235E-4222-A36F-C7878ACE37F2}"/>
          </ac:spMkLst>
        </pc:spChg>
        <pc:spChg chg="add del">
          <ac:chgData name="Linda Havrdová" userId="f6dfadb668cbf357" providerId="LiveId" clId="{5E078890-6166-43D5-8D48-D05CF069EE85}" dt="2023-09-16T16:40:31.776" v="5015" actId="26606"/>
          <ac:spMkLst>
            <pc:docMk/>
            <pc:sldMk cId="4287399842" sldId="266"/>
            <ac:spMk id="8266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6T16:40:31.776" v="5015" actId="26606"/>
          <ac:spMkLst>
            <pc:docMk/>
            <pc:sldMk cId="4287399842" sldId="266"/>
            <ac:spMk id="8267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6T16:40:31.776" v="5015" actId="26606"/>
          <ac:spMkLst>
            <pc:docMk/>
            <pc:sldMk cId="4287399842" sldId="266"/>
            <ac:spMk id="8268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40:31.776" v="5015" actId="26606"/>
          <ac:spMkLst>
            <pc:docMk/>
            <pc:sldMk cId="4287399842" sldId="266"/>
            <ac:spMk id="8269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6T16:40:15.820" v="5010" actId="26606"/>
          <ac:spMkLst>
            <pc:docMk/>
            <pc:sldMk cId="4287399842" sldId="266"/>
            <ac:spMk id="8274" creationId="{F13C74B1-5B17-4795-BED0-7140497B445A}"/>
          </ac:spMkLst>
        </pc:spChg>
        <pc:spChg chg="add del">
          <ac:chgData name="Linda Havrdová" userId="f6dfadb668cbf357" providerId="LiveId" clId="{5E078890-6166-43D5-8D48-D05CF069EE85}" dt="2023-09-16T16:40:15.820" v="5010" actId="26606"/>
          <ac:spMkLst>
            <pc:docMk/>
            <pc:sldMk cId="4287399842" sldId="266"/>
            <ac:spMk id="8276" creationId="{D4974D33-8DC5-464E-8C6D-BE58F0669C17}"/>
          </ac:spMkLst>
        </pc:spChg>
        <pc:spChg chg="add del">
          <ac:chgData name="Linda Havrdová" userId="f6dfadb668cbf357" providerId="LiveId" clId="{5E078890-6166-43D5-8D48-D05CF069EE85}" dt="2023-09-16T16:40:22.728" v="5012" actId="26606"/>
          <ac:spMkLst>
            <pc:docMk/>
            <pc:sldMk cId="4287399842" sldId="266"/>
            <ac:spMk id="8278" creationId="{0FD3EBBB-DFE8-4525-B1BF-BE7BBC8DFA7C}"/>
          </ac:spMkLst>
        </pc:spChg>
        <pc:spChg chg="add del">
          <ac:chgData name="Linda Havrdová" userId="f6dfadb668cbf357" providerId="LiveId" clId="{5E078890-6166-43D5-8D48-D05CF069EE85}" dt="2023-09-16T16:40:22.728" v="5012" actId="26606"/>
          <ac:spMkLst>
            <pc:docMk/>
            <pc:sldMk cId="4287399842" sldId="266"/>
            <ac:spMk id="8279" creationId="{D0D0518B-D51A-4AC9-8054-5C1EF2EB9AC1}"/>
          </ac:spMkLst>
        </pc:spChg>
        <pc:spChg chg="add del">
          <ac:chgData name="Linda Havrdová" userId="f6dfadb668cbf357" providerId="LiveId" clId="{5E078890-6166-43D5-8D48-D05CF069EE85}" dt="2023-09-16T16:40:22.728" v="5012" actId="26606"/>
          <ac:spMkLst>
            <pc:docMk/>
            <pc:sldMk cId="4287399842" sldId="266"/>
            <ac:spMk id="8280" creationId="{A9362A14-6FB8-4FFC-AAA0-2E5AFF8A8D36}"/>
          </ac:spMkLst>
        </pc:spChg>
        <pc:spChg chg="add del">
          <ac:chgData name="Linda Havrdová" userId="f6dfadb668cbf357" providerId="LiveId" clId="{5E078890-6166-43D5-8D48-D05CF069EE85}" dt="2023-09-16T16:40:22.728" v="5012" actId="26606"/>
          <ac:spMkLst>
            <pc:docMk/>
            <pc:sldMk cId="4287399842" sldId="266"/>
            <ac:spMk id="8281" creationId="{494CEDA0-FD8E-491B-8792-69F93BDA3937}"/>
          </ac:spMkLst>
        </pc:spChg>
        <pc:spChg chg="add del">
          <ac:chgData name="Linda Havrdová" userId="f6dfadb668cbf357" providerId="LiveId" clId="{5E078890-6166-43D5-8D48-D05CF069EE85}" dt="2023-09-16T16:40:31.761" v="5014" actId="26606"/>
          <ac:spMkLst>
            <pc:docMk/>
            <pc:sldMk cId="4287399842" sldId="266"/>
            <ac:spMk id="8283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40:31.761" v="5014" actId="26606"/>
          <ac:spMkLst>
            <pc:docMk/>
            <pc:sldMk cId="4287399842" sldId="266"/>
            <ac:spMk id="8284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6T16:40:31.761" v="5014" actId="26606"/>
          <ac:spMkLst>
            <pc:docMk/>
            <pc:sldMk cId="4287399842" sldId="266"/>
            <ac:spMk id="8285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7T08:47:52.232" v="6067" actId="26606"/>
          <ac:spMkLst>
            <pc:docMk/>
            <pc:sldMk cId="4287399842" sldId="266"/>
            <ac:spMk id="8287" creationId="{07325841-84F9-4C44-B6E8-7FB5C33A5EB5}"/>
          </ac:spMkLst>
        </pc:spChg>
        <pc:spChg chg="add del">
          <ac:chgData name="Linda Havrdová" userId="f6dfadb668cbf357" providerId="LiveId" clId="{5E078890-6166-43D5-8D48-D05CF069EE85}" dt="2023-09-16T16:43:44.706" v="5060" actId="26606"/>
          <ac:spMkLst>
            <pc:docMk/>
            <pc:sldMk cId="4287399842" sldId="266"/>
            <ac:spMk id="8291" creationId="{E22359E4-350C-4B4C-903D-CD1B2BA31BC6}"/>
          </ac:spMkLst>
        </pc:spChg>
        <pc:spChg chg="add del">
          <ac:chgData name="Linda Havrdová" userId="f6dfadb668cbf357" providerId="LiveId" clId="{5E078890-6166-43D5-8D48-D05CF069EE85}" dt="2023-09-17T08:47:51.395" v="6064" actId="26606"/>
          <ac:spMkLst>
            <pc:docMk/>
            <pc:sldMk cId="4287399842" sldId="266"/>
            <ac:spMk id="8293" creationId="{26469B27-0875-4891-8EA7-C223CCDF56BA}"/>
          </ac:spMkLst>
        </pc:spChg>
        <pc:spChg chg="add del">
          <ac:chgData name="Linda Havrdová" userId="f6dfadb668cbf357" providerId="LiveId" clId="{5E078890-6166-43D5-8D48-D05CF069EE85}" dt="2023-09-16T16:42:27.662" v="5051" actId="26606"/>
          <ac:spMkLst>
            <pc:docMk/>
            <pc:sldMk cId="4287399842" sldId="266"/>
            <ac:spMk id="8294" creationId="{07325841-84F9-4C44-B6E8-7FB5C33A5EB5}"/>
          </ac:spMkLst>
        </pc:spChg>
        <pc:spChg chg="add del">
          <ac:chgData name="Linda Havrdová" userId="f6dfadb668cbf357" providerId="LiveId" clId="{5E078890-6166-43D5-8D48-D05CF069EE85}" dt="2023-09-17T08:47:51.395" v="6064" actId="26606"/>
          <ac:spMkLst>
            <pc:docMk/>
            <pc:sldMk cId="4287399842" sldId="266"/>
            <ac:spMk id="8295" creationId="{6DF9758E-84A8-4D80-8A81-38FBBC53210A}"/>
          </ac:spMkLst>
        </pc:spChg>
        <pc:spChg chg="add del">
          <ac:chgData name="Linda Havrdová" userId="f6dfadb668cbf357" providerId="LiveId" clId="{5E078890-6166-43D5-8D48-D05CF069EE85}" dt="2023-09-17T08:47:51.395" v="6064" actId="26606"/>
          <ac:spMkLst>
            <pc:docMk/>
            <pc:sldMk cId="4287399842" sldId="266"/>
            <ac:spMk id="8297" creationId="{27BC8104-FC8A-47CA-B1D7-85D302DC1156}"/>
          </ac:spMkLst>
        </pc:spChg>
        <pc:spChg chg="add del">
          <ac:chgData name="Linda Havrdová" userId="f6dfadb668cbf357" providerId="LiveId" clId="{5E078890-6166-43D5-8D48-D05CF069EE85}" dt="2023-09-17T08:47:51.395" v="6064" actId="26606"/>
          <ac:spMkLst>
            <pc:docMk/>
            <pc:sldMk cId="4287399842" sldId="266"/>
            <ac:spMk id="8298" creationId="{DB1C2D05-1CC6-4CA8-8ABA-47A0B72FB9D8}"/>
          </ac:spMkLst>
        </pc:spChg>
        <pc:spChg chg="add del">
          <ac:chgData name="Linda Havrdová" userId="f6dfadb668cbf357" providerId="LiveId" clId="{5E078890-6166-43D5-8D48-D05CF069EE85}" dt="2023-09-16T16:43:44.706" v="5060" actId="26606"/>
          <ac:spMkLst>
            <pc:docMk/>
            <pc:sldMk cId="4287399842" sldId="266"/>
            <ac:spMk id="8300" creationId="{CB5FC5A2-E1DC-4DFE-9837-1EA5E869A90B}"/>
          </ac:spMkLst>
        </pc:spChg>
        <pc:spChg chg="add del">
          <ac:chgData name="Linda Havrdová" userId="f6dfadb668cbf357" providerId="LiveId" clId="{5E078890-6166-43D5-8D48-D05CF069EE85}" dt="2023-09-17T08:47:52.215" v="6066" actId="26606"/>
          <ac:spMkLst>
            <pc:docMk/>
            <pc:sldMk cId="4287399842" sldId="266"/>
            <ac:spMk id="8301" creationId="{4C2AC11E-3162-4990-A36E-92B07ECF16C2}"/>
          </ac:spMkLst>
        </pc:spChg>
        <pc:spChg chg="add del">
          <ac:chgData name="Linda Havrdová" userId="f6dfadb668cbf357" providerId="LiveId" clId="{5E078890-6166-43D5-8D48-D05CF069EE85}" dt="2023-09-17T08:47:52.215" v="6066" actId="26606"/>
          <ac:spMkLst>
            <pc:docMk/>
            <pc:sldMk cId="4287399842" sldId="266"/>
            <ac:spMk id="8303" creationId="{9073D962-D3D2-4A72-8593-65C213CBFFC3}"/>
          </ac:spMkLst>
        </pc:spChg>
        <pc:spChg chg="add del">
          <ac:chgData name="Linda Havrdová" userId="f6dfadb668cbf357" providerId="LiveId" clId="{5E078890-6166-43D5-8D48-D05CF069EE85}" dt="2023-09-17T08:47:52.215" v="6066" actId="26606"/>
          <ac:spMkLst>
            <pc:docMk/>
            <pc:sldMk cId="4287399842" sldId="266"/>
            <ac:spMk id="8304" creationId="{2387511B-F6E1-4929-AC90-94FB8B6B0F41}"/>
          </ac:spMkLst>
        </pc:spChg>
        <pc:spChg chg="add del">
          <ac:chgData name="Linda Havrdová" userId="f6dfadb668cbf357" providerId="LiveId" clId="{5E078890-6166-43D5-8D48-D05CF069EE85}" dt="2023-09-17T08:47:52.215" v="6066" actId="26606"/>
          <ac:spMkLst>
            <pc:docMk/>
            <pc:sldMk cId="4287399842" sldId="266"/>
            <ac:spMk id="8305" creationId="{AA58F78C-27AB-465F-AA33-15E08AF267F9}"/>
          </ac:spMkLst>
        </pc:spChg>
        <pc:spChg chg="add del">
          <ac:chgData name="Linda Havrdová" userId="f6dfadb668cbf357" providerId="LiveId" clId="{5E078890-6166-43D5-8D48-D05CF069EE85}" dt="2023-09-17T08:49:01.128" v="6079" actId="26606"/>
          <ac:spMkLst>
            <pc:docMk/>
            <pc:sldMk cId="4287399842" sldId="266"/>
            <ac:spMk id="8307" creationId="{73169296-79A5-4E65-9774-5EA2AC9F95F7}"/>
          </ac:spMkLst>
        </pc:spChg>
        <pc:spChg chg="add del">
          <ac:chgData name="Linda Havrdová" userId="f6dfadb668cbf357" providerId="LiveId" clId="{5E078890-6166-43D5-8D48-D05CF069EE85}" dt="2023-09-17T08:49:01.128" v="6079" actId="26606"/>
          <ac:spMkLst>
            <pc:docMk/>
            <pc:sldMk cId="4287399842" sldId="266"/>
            <ac:spMk id="8308" creationId="{9073D962-D3D2-4A72-8593-65C213CBFFC3}"/>
          </ac:spMkLst>
        </pc:spChg>
        <pc:spChg chg="add del">
          <ac:chgData name="Linda Havrdová" userId="f6dfadb668cbf357" providerId="LiveId" clId="{5E078890-6166-43D5-8D48-D05CF069EE85}" dt="2023-09-17T08:49:01.128" v="6079" actId="26606"/>
          <ac:spMkLst>
            <pc:docMk/>
            <pc:sldMk cId="4287399842" sldId="266"/>
            <ac:spMk id="8309" creationId="{2387511B-F6E1-4929-AC90-94FB8B6B0F41}"/>
          </ac:spMkLst>
        </pc:spChg>
        <pc:spChg chg="add del">
          <ac:chgData name="Linda Havrdová" userId="f6dfadb668cbf357" providerId="LiveId" clId="{5E078890-6166-43D5-8D48-D05CF069EE85}" dt="2023-09-17T08:49:01.128" v="6079" actId="26606"/>
          <ac:spMkLst>
            <pc:docMk/>
            <pc:sldMk cId="4287399842" sldId="266"/>
            <ac:spMk id="8310" creationId="{AA58F78C-27AB-465F-AA33-15E08AF267F9}"/>
          </ac:spMkLst>
        </pc:spChg>
        <pc:spChg chg="add del">
          <ac:chgData name="Linda Havrdová" userId="f6dfadb668cbf357" providerId="LiveId" clId="{5E078890-6166-43D5-8D48-D05CF069EE85}" dt="2023-09-17T08:50:02.171" v="6087" actId="26606"/>
          <ac:spMkLst>
            <pc:docMk/>
            <pc:sldMk cId="4287399842" sldId="266"/>
            <ac:spMk id="8315" creationId="{26469B27-0875-4891-8EA7-C223CCDF56BA}"/>
          </ac:spMkLst>
        </pc:spChg>
        <pc:spChg chg="add del">
          <ac:chgData name="Linda Havrdová" userId="f6dfadb668cbf357" providerId="LiveId" clId="{5E078890-6166-43D5-8D48-D05CF069EE85}" dt="2023-09-17T08:50:02.171" v="6087" actId="26606"/>
          <ac:spMkLst>
            <pc:docMk/>
            <pc:sldMk cId="4287399842" sldId="266"/>
            <ac:spMk id="8317" creationId="{6DF9758E-84A8-4D80-8A81-38FBBC53210A}"/>
          </ac:spMkLst>
        </pc:spChg>
        <pc:spChg chg="add del">
          <ac:chgData name="Linda Havrdová" userId="f6dfadb668cbf357" providerId="LiveId" clId="{5E078890-6166-43D5-8D48-D05CF069EE85}" dt="2023-09-17T08:50:02.171" v="6087" actId="26606"/>
          <ac:spMkLst>
            <pc:docMk/>
            <pc:sldMk cId="4287399842" sldId="266"/>
            <ac:spMk id="8319" creationId="{DB1C2D05-1CC6-4CA8-8ABA-47A0B72FB9D8}"/>
          </ac:spMkLst>
        </pc:spChg>
        <pc:spChg chg="add del">
          <ac:chgData name="Linda Havrdová" userId="f6dfadb668cbf357" providerId="LiveId" clId="{5E078890-6166-43D5-8D48-D05CF069EE85}" dt="2023-09-17T08:50:02.171" v="6087" actId="26606"/>
          <ac:spMkLst>
            <pc:docMk/>
            <pc:sldMk cId="4287399842" sldId="266"/>
            <ac:spMk id="8321" creationId="{27BC8104-FC8A-47CA-B1D7-85D302DC1156}"/>
          </ac:spMkLst>
        </pc:spChg>
        <pc:spChg chg="add del">
          <ac:chgData name="Linda Havrdová" userId="f6dfadb668cbf357" providerId="LiveId" clId="{5E078890-6166-43D5-8D48-D05CF069EE85}" dt="2023-09-17T13:05:28.366" v="10378" actId="26606"/>
          <ac:spMkLst>
            <pc:docMk/>
            <pc:sldMk cId="4287399842" sldId="266"/>
            <ac:spMk id="8326" creationId="{82448324-BF72-42C3-97F5-DACB81BE8831}"/>
          </ac:spMkLst>
        </pc:spChg>
        <pc:spChg chg="add del">
          <ac:chgData name="Linda Havrdová" userId="f6dfadb668cbf357" providerId="LiveId" clId="{5E078890-6166-43D5-8D48-D05CF069EE85}" dt="2023-09-17T13:05:28.366" v="10378" actId="26606"/>
          <ac:spMkLst>
            <pc:docMk/>
            <pc:sldMk cId="4287399842" sldId="266"/>
            <ac:spMk id="8328" creationId="{F79C7591-1FE0-4F56-9939-37007F8BF1C2}"/>
          </ac:spMkLst>
        </pc:spChg>
        <pc:spChg chg="add del">
          <ac:chgData name="Linda Havrdová" userId="f6dfadb668cbf357" providerId="LiveId" clId="{5E078890-6166-43D5-8D48-D05CF069EE85}" dt="2023-09-17T16:58:15.105" v="11132" actId="26606"/>
          <ac:spMkLst>
            <pc:docMk/>
            <pc:sldMk cId="4287399842" sldId="266"/>
            <ac:spMk id="8333" creationId="{C6BC5AFA-2969-410A-90EE-3C32508789DB}"/>
          </ac:spMkLst>
        </pc:spChg>
        <pc:spChg chg="add del">
          <ac:chgData name="Linda Havrdová" userId="f6dfadb668cbf357" providerId="LiveId" clId="{5E078890-6166-43D5-8D48-D05CF069EE85}" dt="2023-09-17T16:58:15.105" v="11132" actId="26606"/>
          <ac:spMkLst>
            <pc:docMk/>
            <pc:sldMk cId="4287399842" sldId="266"/>
            <ac:spMk id="8335" creationId="{5F05D597-3BAB-4790-93E1-E0FC9BE31A60}"/>
          </ac:spMkLst>
        </pc:spChg>
        <pc:spChg chg="add del">
          <ac:chgData name="Linda Havrdová" userId="f6dfadb668cbf357" providerId="LiveId" clId="{5E078890-6166-43D5-8D48-D05CF069EE85}" dt="2023-09-17T16:59:24.125" v="11147" actId="26606"/>
          <ac:spMkLst>
            <pc:docMk/>
            <pc:sldMk cId="4287399842" sldId="266"/>
            <ac:spMk id="8340" creationId="{A4385832-8E63-F04E-CE61-B31D6C478644}"/>
          </ac:spMkLst>
        </pc:spChg>
        <pc:spChg chg="add del">
          <ac:chgData name="Linda Havrdová" userId="f6dfadb668cbf357" providerId="LiveId" clId="{5E078890-6166-43D5-8D48-D05CF069EE85}" dt="2023-09-17T16:59:24.125" v="11147" actId="26606"/>
          <ac:spMkLst>
            <pc:docMk/>
            <pc:sldMk cId="4287399842" sldId="266"/>
            <ac:spMk id="8346" creationId="{2E99EB99-CAE8-AD2E-3F53-B328B94B2479}"/>
          </ac:spMkLst>
        </pc:spChg>
        <pc:spChg chg="add del">
          <ac:chgData name="Linda Havrdová" userId="f6dfadb668cbf357" providerId="LiveId" clId="{5E078890-6166-43D5-8D48-D05CF069EE85}" dt="2023-09-17T16:59:15.105" v="11142" actId="26606"/>
          <ac:spMkLst>
            <pc:docMk/>
            <pc:sldMk cId="4287399842" sldId="266"/>
            <ac:spMk id="8351" creationId="{82448324-BF72-42C3-97F5-DACB81BE8831}"/>
          </ac:spMkLst>
        </pc:spChg>
        <pc:spChg chg="add del">
          <ac:chgData name="Linda Havrdová" userId="f6dfadb668cbf357" providerId="LiveId" clId="{5E078890-6166-43D5-8D48-D05CF069EE85}" dt="2023-09-17T16:59:15.105" v="11142" actId="26606"/>
          <ac:spMkLst>
            <pc:docMk/>
            <pc:sldMk cId="4287399842" sldId="266"/>
            <ac:spMk id="8353" creationId="{F79C7591-1FE0-4F56-9939-37007F8BF1C2}"/>
          </ac:spMkLst>
        </pc:spChg>
        <pc:spChg chg="add del">
          <ac:chgData name="Linda Havrdová" userId="f6dfadb668cbf357" providerId="LiveId" clId="{5E078890-6166-43D5-8D48-D05CF069EE85}" dt="2023-09-17T16:59:19.286" v="11144" actId="26606"/>
          <ac:spMkLst>
            <pc:docMk/>
            <pc:sldMk cId="4287399842" sldId="266"/>
            <ac:spMk id="8355" creationId="{6EBFD409-7144-E1DE-D75D-2A73E71E019E}"/>
          </ac:spMkLst>
        </pc:spChg>
        <pc:spChg chg="add del">
          <ac:chgData name="Linda Havrdová" userId="f6dfadb668cbf357" providerId="LiveId" clId="{5E078890-6166-43D5-8D48-D05CF069EE85}" dt="2023-09-17T16:59:19.286" v="11144" actId="26606"/>
          <ac:spMkLst>
            <pc:docMk/>
            <pc:sldMk cId="4287399842" sldId="266"/>
            <ac:spMk id="8356" creationId="{510B9150-F04F-5071-EDCD-94FE1747BB48}"/>
          </ac:spMkLst>
        </pc:spChg>
        <pc:spChg chg="add del">
          <ac:chgData name="Linda Havrdová" userId="f6dfadb668cbf357" providerId="LiveId" clId="{5E078890-6166-43D5-8D48-D05CF069EE85}" dt="2023-09-17T16:59:19.286" v="11144" actId="26606"/>
          <ac:spMkLst>
            <pc:docMk/>
            <pc:sldMk cId="4287399842" sldId="266"/>
            <ac:spMk id="8357" creationId="{D18F9937-D035-C8CB-D4BE-0545C0941FAE}"/>
          </ac:spMkLst>
        </pc:spChg>
        <pc:spChg chg="add del">
          <ac:chgData name="Linda Havrdová" userId="f6dfadb668cbf357" providerId="LiveId" clId="{5E078890-6166-43D5-8D48-D05CF069EE85}" dt="2023-09-17T16:59:19.286" v="11144" actId="26606"/>
          <ac:spMkLst>
            <pc:docMk/>
            <pc:sldMk cId="4287399842" sldId="266"/>
            <ac:spMk id="8358" creationId="{CC845DF2-F1F4-03D1-5627-CF4E6BF887E3}"/>
          </ac:spMkLst>
        </pc:spChg>
        <pc:spChg chg="add del">
          <ac:chgData name="Linda Havrdová" userId="f6dfadb668cbf357" providerId="LiveId" clId="{5E078890-6166-43D5-8D48-D05CF069EE85}" dt="2023-09-17T16:59:24.107" v="11146" actId="26606"/>
          <ac:spMkLst>
            <pc:docMk/>
            <pc:sldMk cId="4287399842" sldId="266"/>
            <ac:spMk id="8360" creationId="{82448324-BF72-42C3-97F5-DACB81BE8831}"/>
          </ac:spMkLst>
        </pc:spChg>
        <pc:spChg chg="add del">
          <ac:chgData name="Linda Havrdová" userId="f6dfadb668cbf357" providerId="LiveId" clId="{5E078890-6166-43D5-8D48-D05CF069EE85}" dt="2023-09-17T16:59:24.107" v="11146" actId="26606"/>
          <ac:spMkLst>
            <pc:docMk/>
            <pc:sldMk cId="4287399842" sldId="266"/>
            <ac:spMk id="8361" creationId="{F79C7591-1FE0-4F56-9939-37007F8BF1C2}"/>
          </ac:spMkLst>
        </pc:spChg>
        <pc:spChg chg="add del">
          <ac:chgData name="Linda Havrdová" userId="f6dfadb668cbf357" providerId="LiveId" clId="{5E078890-6166-43D5-8D48-D05CF069EE85}" dt="2023-09-17T16:59:37.396" v="11148" actId="26606"/>
          <ac:spMkLst>
            <pc:docMk/>
            <pc:sldMk cId="4287399842" sldId="266"/>
            <ac:spMk id="8363" creationId="{E6BFD8E9-9A76-4603-9D84-3A5AA9B88757}"/>
          </ac:spMkLst>
        </pc:spChg>
        <pc:spChg chg="add">
          <ac:chgData name="Linda Havrdová" userId="f6dfadb668cbf357" providerId="LiveId" clId="{5E078890-6166-43D5-8D48-D05CF069EE85}" dt="2023-09-17T16:59:37.396" v="11148" actId="26606"/>
          <ac:spMkLst>
            <pc:docMk/>
            <pc:sldMk cId="4287399842" sldId="266"/>
            <ac:spMk id="8370" creationId="{2DAA6C16-BF9B-4A3E-BC70-EE6015D4F967}"/>
          </ac:spMkLst>
        </pc:spChg>
        <pc:grpChg chg="add del">
          <ac:chgData name="Linda Havrdová" userId="f6dfadb668cbf357" providerId="LiveId" clId="{5E078890-6166-43D5-8D48-D05CF069EE85}" dt="2023-09-16T16:39:39.238" v="5005" actId="26606"/>
          <ac:grpSpMkLst>
            <pc:docMk/>
            <pc:sldMk cId="4287399842" sldId="266"/>
            <ac:grpSpMk id="8260" creationId="{6258F736-B256-8039-9DC6-F4E49A5C5AD5}"/>
          </ac:grpSpMkLst>
        </pc:grpChg>
        <pc:grpChg chg="add del">
          <ac:chgData name="Linda Havrdová" userId="f6dfadb668cbf357" providerId="LiveId" clId="{5E078890-6166-43D5-8D48-D05CF069EE85}" dt="2023-09-17T08:47:52.232" v="6067" actId="26606"/>
          <ac:grpSpMkLst>
            <pc:docMk/>
            <pc:sldMk cId="4287399842" sldId="266"/>
            <ac:grpSpMk id="8288" creationId="{D2A542E6-1924-4FE2-89D1-3CB19468C1F6}"/>
          </ac:grpSpMkLst>
        </pc:grpChg>
        <pc:grpChg chg="add del">
          <ac:chgData name="Linda Havrdová" userId="f6dfadb668cbf357" providerId="LiveId" clId="{5E078890-6166-43D5-8D48-D05CF069EE85}" dt="2023-09-16T16:43:44.706" v="5060" actId="26606"/>
          <ac:grpSpMkLst>
            <pc:docMk/>
            <pc:sldMk cId="4287399842" sldId="266"/>
            <ac:grpSpMk id="8292" creationId="{D2A542E6-1924-4FE2-89D1-3CB19468C1F6}"/>
          </ac:grpSpMkLst>
        </pc:grpChg>
        <pc:grpChg chg="add del">
          <ac:chgData name="Linda Havrdová" userId="f6dfadb668cbf357" providerId="LiveId" clId="{5E078890-6166-43D5-8D48-D05CF069EE85}" dt="2023-09-16T16:42:27.662" v="5051" actId="26606"/>
          <ac:grpSpMkLst>
            <pc:docMk/>
            <pc:sldMk cId="4287399842" sldId="266"/>
            <ac:grpSpMk id="8296" creationId="{D2A542E6-1924-4FE2-89D1-3CB19468C1F6}"/>
          </ac:grpSpMkLst>
        </pc:grpChg>
        <pc:grpChg chg="add del">
          <ac:chgData name="Linda Havrdová" userId="f6dfadb668cbf357" providerId="LiveId" clId="{5E078890-6166-43D5-8D48-D05CF069EE85}" dt="2023-09-16T16:43:44.706" v="5060" actId="26606"/>
          <ac:grpSpMkLst>
            <pc:docMk/>
            <pc:sldMk cId="4287399842" sldId="266"/>
            <ac:grpSpMk id="8302" creationId="{72024ACE-D556-4A21-9B17-7CA3E82DA45F}"/>
          </ac:grpSpMkLst>
        </pc:grpChg>
        <pc:grpChg chg="add del">
          <ac:chgData name="Linda Havrdová" userId="f6dfadb668cbf357" providerId="LiveId" clId="{5E078890-6166-43D5-8D48-D05CF069EE85}" dt="2023-09-17T16:59:24.125" v="11147" actId="26606"/>
          <ac:grpSpMkLst>
            <pc:docMk/>
            <pc:sldMk cId="4287399842" sldId="266"/>
            <ac:grpSpMk id="8342" creationId="{310525C5-56B8-A437-37F7-D9A1D135BCB8}"/>
          </ac:grpSpMkLst>
        </pc:grpChg>
        <pc:grpChg chg="add del">
          <ac:chgData name="Linda Havrdová" userId="f6dfadb668cbf357" providerId="LiveId" clId="{5E078890-6166-43D5-8D48-D05CF069EE85}" dt="2023-09-17T16:59:37.396" v="11148" actId="26606"/>
          <ac:grpSpMkLst>
            <pc:docMk/>
            <pc:sldMk cId="4287399842" sldId="266"/>
            <ac:grpSpMk id="8364" creationId="{7F6F6FC6-9A5F-4E14-8105-15D94914A798}"/>
          </ac:grpSpMkLst>
        </pc:grpChg>
        <pc:grpChg chg="add">
          <ac:chgData name="Linda Havrdová" userId="f6dfadb668cbf357" providerId="LiveId" clId="{5E078890-6166-43D5-8D48-D05CF069EE85}" dt="2023-09-17T16:59:37.396" v="11148" actId="26606"/>
          <ac:grpSpMkLst>
            <pc:docMk/>
            <pc:sldMk cId="4287399842" sldId="266"/>
            <ac:grpSpMk id="8372" creationId="{31655B4F-4050-4B1F-82A8-180E74CF9C54}"/>
          </ac:grpSpMkLst>
        </pc:grpChg>
        <pc:picChg chg="add del mod ord">
          <ac:chgData name="Linda Havrdová" userId="f6dfadb668cbf357" providerId="LiveId" clId="{5E078890-6166-43D5-8D48-D05CF069EE85}" dt="2023-09-16T16:38:36.557" v="4999" actId="478"/>
          <ac:picMkLst>
            <pc:docMk/>
            <pc:sldMk cId="4287399842" sldId="266"/>
            <ac:picMk id="8194" creationId="{0215D0EB-8607-EA64-F348-06005799320A}"/>
          </ac:picMkLst>
        </pc:picChg>
        <pc:picChg chg="add del mod ord">
          <ac:chgData name="Linda Havrdová" userId="f6dfadb668cbf357" providerId="LiveId" clId="{5E078890-6166-43D5-8D48-D05CF069EE85}" dt="2023-09-16T16:42:30.066" v="5052" actId="478"/>
          <ac:picMkLst>
            <pc:docMk/>
            <pc:sldMk cId="4287399842" sldId="266"/>
            <ac:picMk id="8196" creationId="{276C0F64-AC3C-FEA0-C330-F1C97F7ADEAE}"/>
          </ac:picMkLst>
        </pc:picChg>
        <pc:picChg chg="add del mod">
          <ac:chgData name="Linda Havrdová" userId="f6dfadb668cbf357" providerId="LiveId" clId="{5E078890-6166-43D5-8D48-D05CF069EE85}" dt="2023-09-16T16:42:23.387" v="5049" actId="478"/>
          <ac:picMkLst>
            <pc:docMk/>
            <pc:sldMk cId="4287399842" sldId="266"/>
            <ac:picMk id="8198" creationId="{E9AE55EE-D567-2606-0A06-3D099F0E5A08}"/>
          </ac:picMkLst>
        </pc:picChg>
        <pc:picChg chg="add mod ord">
          <ac:chgData name="Linda Havrdová" userId="f6dfadb668cbf357" providerId="LiveId" clId="{5E078890-6166-43D5-8D48-D05CF069EE85}" dt="2023-09-17T16:59:37.396" v="11148" actId="26606"/>
          <ac:picMkLst>
            <pc:docMk/>
            <pc:sldMk cId="4287399842" sldId="266"/>
            <ac:picMk id="8200" creationId="{52FEE057-6A58-AF73-D906-5FAF47C5A703}"/>
          </ac:picMkLst>
        </pc:picChg>
        <pc:picChg chg="add mod ord">
          <ac:chgData name="Linda Havrdová" userId="f6dfadb668cbf357" providerId="LiveId" clId="{5E078890-6166-43D5-8D48-D05CF069EE85}" dt="2023-09-17T16:59:37.396" v="11148" actId="26606"/>
          <ac:picMkLst>
            <pc:docMk/>
            <pc:sldMk cId="4287399842" sldId="266"/>
            <ac:picMk id="8202" creationId="{D61D31A2-EB58-E15E-4001-B5720A72A3C5}"/>
          </ac:picMkLst>
        </pc:picChg>
        <pc:picChg chg="add mod ord">
          <ac:chgData name="Linda Havrdová" userId="f6dfadb668cbf357" providerId="LiveId" clId="{5E078890-6166-43D5-8D48-D05CF069EE85}" dt="2023-09-17T16:59:37.396" v="11148" actId="26606"/>
          <ac:picMkLst>
            <pc:docMk/>
            <pc:sldMk cId="4287399842" sldId="266"/>
            <ac:picMk id="8204" creationId="{D55D54B8-2F9C-224D-CA6F-B478494F3570}"/>
          </ac:picMkLst>
        </pc:picChg>
        <pc:picChg chg="add mod ord">
          <ac:chgData name="Linda Havrdová" userId="f6dfadb668cbf357" providerId="LiveId" clId="{5E078890-6166-43D5-8D48-D05CF069EE85}" dt="2023-09-17T16:59:37.396" v="11148" actId="26606"/>
          <ac:picMkLst>
            <pc:docMk/>
            <pc:sldMk cId="4287399842" sldId="266"/>
            <ac:picMk id="8206" creationId="{B1C26A0C-DAC6-849E-BE38-8E12372A9EC6}"/>
          </ac:picMkLst>
        </pc:picChg>
      </pc:sldChg>
      <pc:sldChg chg="addSp delSp modSp new del mod">
        <pc:chgData name="Linda Havrdová" userId="f6dfadb668cbf357" providerId="LiveId" clId="{5E078890-6166-43D5-8D48-D05CF069EE85}" dt="2023-09-15T14:27:34.532" v="1733" actId="47"/>
        <pc:sldMkLst>
          <pc:docMk/>
          <pc:sldMk cId="1129481379" sldId="267"/>
        </pc:sldMkLst>
        <pc:spChg chg="mod">
          <ac:chgData name="Linda Havrdová" userId="f6dfadb668cbf357" providerId="LiveId" clId="{5E078890-6166-43D5-8D48-D05CF069EE85}" dt="2023-09-15T14:26:48.080" v="1642" actId="20577"/>
          <ac:spMkLst>
            <pc:docMk/>
            <pc:sldMk cId="1129481379" sldId="267"/>
            <ac:spMk id="2" creationId="{0123F1F6-4116-DFE4-BAEB-041311D0FBF9}"/>
          </ac:spMkLst>
        </pc:spChg>
        <pc:spChg chg="add del mod">
          <ac:chgData name="Linda Havrdová" userId="f6dfadb668cbf357" providerId="LiveId" clId="{5E078890-6166-43D5-8D48-D05CF069EE85}" dt="2023-09-15T14:27:32.196" v="1732" actId="20577"/>
          <ac:spMkLst>
            <pc:docMk/>
            <pc:sldMk cId="1129481379" sldId="267"/>
            <ac:spMk id="3" creationId="{4C530451-6C9D-1808-25CE-AC711485E154}"/>
          </ac:spMkLst>
        </pc:spChg>
      </pc:sldChg>
      <pc:sldChg chg="addSp delSp modSp new mod ord setBg">
        <pc:chgData name="Linda Havrdová" userId="f6dfadb668cbf357" providerId="LiveId" clId="{5E078890-6166-43D5-8D48-D05CF069EE85}" dt="2023-09-17T14:27:38.712" v="10561" actId="20577"/>
        <pc:sldMkLst>
          <pc:docMk/>
          <pc:sldMk cId="2168728259" sldId="267"/>
        </pc:sldMkLst>
        <pc:spChg chg="del">
          <ac:chgData name="Linda Havrdová" userId="f6dfadb668cbf357" providerId="LiveId" clId="{5E078890-6166-43D5-8D48-D05CF069EE85}" dt="2023-09-16T16:47:39.192" v="5137" actId="478"/>
          <ac:spMkLst>
            <pc:docMk/>
            <pc:sldMk cId="2168728259" sldId="267"/>
            <ac:spMk id="2" creationId="{B939D83C-ED99-8F48-18A0-BCDB4CB3BC10}"/>
          </ac:spMkLst>
        </pc:spChg>
        <pc:spChg chg="add del mod ord">
          <ac:chgData name="Linda Havrdová" userId="f6dfadb668cbf357" providerId="LiveId" clId="{5E078890-6166-43D5-8D48-D05CF069EE85}" dt="2023-09-17T14:27:38.712" v="10561" actId="20577"/>
          <ac:spMkLst>
            <pc:docMk/>
            <pc:sldMk cId="2168728259" sldId="267"/>
            <ac:spMk id="3" creationId="{A86CAE5C-4CDD-2E35-10D4-720B6171EB82}"/>
          </ac:spMkLst>
        </pc:spChg>
        <pc:spChg chg="add del mod">
          <ac:chgData name="Linda Havrdová" userId="f6dfadb668cbf357" providerId="LiveId" clId="{5E078890-6166-43D5-8D48-D05CF069EE85}" dt="2023-09-16T16:51:43.848" v="5485" actId="478"/>
          <ac:spMkLst>
            <pc:docMk/>
            <pc:sldMk cId="2168728259" sldId="267"/>
            <ac:spMk id="4" creationId="{645EF071-251D-4239-AF09-C6FA58366989}"/>
          </ac:spMkLst>
        </pc:spChg>
        <pc:spChg chg="add">
          <ac:chgData name="Linda Havrdová" userId="f6dfadb668cbf357" providerId="LiveId" clId="{5E078890-6166-43D5-8D48-D05CF069EE85}" dt="2023-09-17T08:56:03.780" v="6102" actId="26606"/>
          <ac:spMkLst>
            <pc:docMk/>
            <pc:sldMk cId="2168728259" sldId="267"/>
            <ac:spMk id="8" creationId="{23E547B5-89CF-4EC0-96DE-25771AED0799}"/>
          </ac:spMkLst>
        </pc:spChg>
        <pc:spChg chg="add del">
          <ac:chgData name="Linda Havrdová" userId="f6dfadb668cbf357" providerId="LiveId" clId="{5E078890-6166-43D5-8D48-D05CF069EE85}" dt="2023-09-16T16:49:23.052" v="5455" actId="26606"/>
          <ac:spMkLst>
            <pc:docMk/>
            <pc:sldMk cId="2168728259" sldId="267"/>
            <ac:spMk id="9" creationId="{23E547B5-89CF-4EC0-96DE-25771AED0799}"/>
          </ac:spMkLst>
        </pc:spChg>
        <pc:spChg chg="add">
          <ac:chgData name="Linda Havrdová" userId="f6dfadb668cbf357" providerId="LiveId" clId="{5E078890-6166-43D5-8D48-D05CF069EE85}" dt="2023-09-17T08:56:03.780" v="6102" actId="26606"/>
          <ac:spMkLst>
            <pc:docMk/>
            <pc:sldMk cId="2168728259" sldId="267"/>
            <ac:spMk id="10" creationId="{3F0B8CEB-8279-4E5E-A0CE-1FC9F71736F2}"/>
          </ac:spMkLst>
        </pc:spChg>
        <pc:spChg chg="add del">
          <ac:chgData name="Linda Havrdová" userId="f6dfadb668cbf357" providerId="LiveId" clId="{5E078890-6166-43D5-8D48-D05CF069EE85}" dt="2023-09-16T16:49:23.052" v="5455" actId="26606"/>
          <ac:spMkLst>
            <pc:docMk/>
            <pc:sldMk cId="2168728259" sldId="267"/>
            <ac:spMk id="11" creationId="{3F0B8CEB-8279-4E5E-A0CE-1FC9F71736F2}"/>
          </ac:spMkLst>
        </pc:spChg>
        <pc:spChg chg="add del">
          <ac:chgData name="Linda Havrdová" userId="f6dfadb668cbf357" providerId="LiveId" clId="{5E078890-6166-43D5-8D48-D05CF069EE85}" dt="2023-09-16T16:51:11.727" v="5465" actId="26606"/>
          <ac:spMkLst>
            <pc:docMk/>
            <pc:sldMk cId="2168728259" sldId="267"/>
            <ac:spMk id="9225" creationId="{AE3A741D-C19B-960A-5803-1C5887147820}"/>
          </ac:spMkLst>
        </pc:spChg>
        <pc:spChg chg="add del">
          <ac:chgData name="Linda Havrdová" userId="f6dfadb668cbf357" providerId="LiveId" clId="{5E078890-6166-43D5-8D48-D05CF069EE85}" dt="2023-09-16T16:51:11.727" v="5465" actId="26606"/>
          <ac:spMkLst>
            <pc:docMk/>
            <pc:sldMk cId="2168728259" sldId="267"/>
            <ac:spMk id="9227" creationId="{DC39DE25-0E4E-0AA7-0932-1D78C2372786}"/>
          </ac:spMkLst>
        </pc:spChg>
        <pc:spChg chg="add del">
          <ac:chgData name="Linda Havrdová" userId="f6dfadb668cbf357" providerId="LiveId" clId="{5E078890-6166-43D5-8D48-D05CF069EE85}" dt="2023-09-16T16:51:11.727" v="5465" actId="26606"/>
          <ac:spMkLst>
            <pc:docMk/>
            <pc:sldMk cId="2168728259" sldId="267"/>
            <ac:spMk id="9229" creationId="{8D6EA299-0840-6DEA-E670-C49AEBC87E89}"/>
          </ac:spMkLst>
        </pc:spChg>
        <pc:spChg chg="add del">
          <ac:chgData name="Linda Havrdová" userId="f6dfadb668cbf357" providerId="LiveId" clId="{5E078890-6166-43D5-8D48-D05CF069EE85}" dt="2023-09-17T08:55:50.682" v="6100" actId="26606"/>
          <ac:spMkLst>
            <pc:docMk/>
            <pc:sldMk cId="2168728259" sldId="267"/>
            <ac:spMk id="9231" creationId="{B210AC1D-4063-4C6E-9528-FA9C4C0C18E6}"/>
          </ac:spMkLst>
        </pc:spChg>
        <pc:spChg chg="add del">
          <ac:chgData name="Linda Havrdová" userId="f6dfadb668cbf357" providerId="LiveId" clId="{5E078890-6166-43D5-8D48-D05CF069EE85}" dt="2023-09-17T08:55:50.682" v="6100" actId="26606"/>
          <ac:spMkLst>
            <pc:docMk/>
            <pc:sldMk cId="2168728259" sldId="267"/>
            <ac:spMk id="9232" creationId="{02F8C595-E68C-4306-AED8-DC7826A0A506}"/>
          </ac:spMkLst>
        </pc:spChg>
        <pc:spChg chg="add del">
          <ac:chgData name="Linda Havrdová" userId="f6dfadb668cbf357" providerId="LiveId" clId="{5E078890-6166-43D5-8D48-D05CF069EE85}" dt="2023-09-17T08:55:43.142" v="6097" actId="26606"/>
          <ac:spMkLst>
            <pc:docMk/>
            <pc:sldMk cId="2168728259" sldId="267"/>
            <ac:spMk id="9234" creationId="{B210AC1D-4063-4C6E-9528-FA9C4C0C18E6}"/>
          </ac:spMkLst>
        </pc:spChg>
        <pc:spChg chg="add del">
          <ac:chgData name="Linda Havrdová" userId="f6dfadb668cbf357" providerId="LiveId" clId="{5E078890-6166-43D5-8D48-D05CF069EE85}" dt="2023-09-17T08:55:50.670" v="6099" actId="26606"/>
          <ac:spMkLst>
            <pc:docMk/>
            <pc:sldMk cId="2168728259" sldId="267"/>
            <ac:spMk id="9235" creationId="{F13C74B1-5B17-4795-BED0-7140497B445A}"/>
          </ac:spMkLst>
        </pc:spChg>
        <pc:spChg chg="add del">
          <ac:chgData name="Linda Havrdová" userId="f6dfadb668cbf357" providerId="LiveId" clId="{5E078890-6166-43D5-8D48-D05CF069EE85}" dt="2023-09-17T08:55:50.670" v="6099" actId="26606"/>
          <ac:spMkLst>
            <pc:docMk/>
            <pc:sldMk cId="2168728259" sldId="267"/>
            <ac:spMk id="9236" creationId="{D4974D33-8DC5-464E-8C6D-BE58F0669C17}"/>
          </ac:spMkLst>
        </pc:spChg>
        <pc:spChg chg="add del">
          <ac:chgData name="Linda Havrdová" userId="f6dfadb668cbf357" providerId="LiveId" clId="{5E078890-6166-43D5-8D48-D05CF069EE85}" dt="2023-09-17T08:55:43.142" v="6097" actId="26606"/>
          <ac:spMkLst>
            <pc:docMk/>
            <pc:sldMk cId="2168728259" sldId="267"/>
            <ac:spMk id="9239" creationId="{02F8C595-E68C-4306-AED8-DC7826A0A506}"/>
          </ac:spMkLst>
        </pc:spChg>
        <pc:grpChg chg="add del">
          <ac:chgData name="Linda Havrdová" userId="f6dfadb668cbf357" providerId="LiveId" clId="{5E078890-6166-43D5-8D48-D05CF069EE85}" dt="2023-09-17T08:44:37.424" v="6029" actId="26606"/>
          <ac:grpSpMkLst>
            <pc:docMk/>
            <pc:sldMk cId="2168728259" sldId="267"/>
            <ac:grpSpMk id="9237" creationId="{5EFBDE31-BB3E-6CFC-23CD-B5976DA38438}"/>
          </ac:grpSpMkLst>
        </pc:grpChg>
        <pc:picChg chg="add mod">
          <ac:chgData name="Linda Havrdová" userId="f6dfadb668cbf357" providerId="LiveId" clId="{5E078890-6166-43D5-8D48-D05CF069EE85}" dt="2023-09-17T08:56:03.780" v="6102" actId="26606"/>
          <ac:picMkLst>
            <pc:docMk/>
            <pc:sldMk cId="2168728259" sldId="267"/>
            <ac:picMk id="2" creationId="{8D455238-93FA-6E3F-A890-B9890CE072C6}"/>
          </ac:picMkLst>
        </pc:picChg>
        <pc:picChg chg="add del">
          <ac:chgData name="Linda Havrdová" userId="f6dfadb668cbf357" providerId="LiveId" clId="{5E078890-6166-43D5-8D48-D05CF069EE85}" dt="2023-09-16T16:49:23.052" v="5455" actId="26606"/>
          <ac:picMkLst>
            <pc:docMk/>
            <pc:sldMk cId="2168728259" sldId="267"/>
            <ac:picMk id="5" creationId="{FF8E63C1-456C-FEB0-F4F2-6A1A51CD8C6C}"/>
          </ac:picMkLst>
        </pc:picChg>
        <pc:picChg chg="add del">
          <ac:chgData name="Linda Havrdová" userId="f6dfadb668cbf357" providerId="LiveId" clId="{5E078890-6166-43D5-8D48-D05CF069EE85}" dt="2023-09-16T16:50:15.621" v="5462"/>
          <ac:picMkLst>
            <pc:docMk/>
            <pc:sldMk cId="2168728259" sldId="267"/>
            <ac:picMk id="9218" creationId="{AF49A63E-0405-CE89-D4A8-3A4BD54A4EE3}"/>
          </ac:picMkLst>
        </pc:picChg>
        <pc:picChg chg="add del mod">
          <ac:chgData name="Linda Havrdová" userId="f6dfadb668cbf357" providerId="LiveId" clId="{5E078890-6166-43D5-8D48-D05CF069EE85}" dt="2023-09-17T08:55:23.346" v="6094" actId="21"/>
          <ac:picMkLst>
            <pc:docMk/>
            <pc:sldMk cId="2168728259" sldId="267"/>
            <ac:picMk id="9220" creationId="{7347AC7D-299E-4F92-F5A1-230506FB14C2}"/>
          </ac:picMkLst>
        </pc:picChg>
        <pc:picChg chg="add del">
          <ac:chgData name="Linda Havrdová" userId="f6dfadb668cbf357" providerId="LiveId" clId="{5E078890-6166-43D5-8D48-D05CF069EE85}" dt="2023-09-16T16:51:44.476" v="5486"/>
          <ac:picMkLst>
            <pc:docMk/>
            <pc:sldMk cId="2168728259" sldId="267"/>
            <ac:picMk id="9222" creationId="{0A242CDF-9412-9E26-7FDA-CF6FBCC71992}"/>
          </ac:picMkLst>
        </pc:picChg>
      </pc:sldChg>
      <pc:sldChg chg="addSp delSp modSp new mod ord setBg">
        <pc:chgData name="Linda Havrdová" userId="f6dfadb668cbf357" providerId="LiveId" clId="{5E078890-6166-43D5-8D48-D05CF069EE85}" dt="2023-09-17T13:08:37.327" v="10392" actId="2711"/>
        <pc:sldMkLst>
          <pc:docMk/>
          <pc:sldMk cId="4105183613" sldId="268"/>
        </pc:sldMkLst>
        <pc:spChg chg="del mod">
          <ac:chgData name="Linda Havrdová" userId="f6dfadb668cbf357" providerId="LiveId" clId="{5E078890-6166-43D5-8D48-D05CF069EE85}" dt="2023-09-17T12:16:26.050" v="8233" actId="478"/>
          <ac:spMkLst>
            <pc:docMk/>
            <pc:sldMk cId="4105183613" sldId="268"/>
            <ac:spMk id="2" creationId="{92941968-A02D-4688-9C66-D949E5CB0F99}"/>
          </ac:spMkLst>
        </pc:spChg>
        <pc:spChg chg="mod ord">
          <ac:chgData name="Linda Havrdová" userId="f6dfadb668cbf357" providerId="LiveId" clId="{5E078890-6166-43D5-8D48-D05CF069EE85}" dt="2023-09-17T12:21:04.465" v="8273" actId="20577"/>
          <ac:spMkLst>
            <pc:docMk/>
            <pc:sldMk cId="4105183613" sldId="268"/>
            <ac:spMk id="3" creationId="{BBD05A18-7FD0-94CB-2F1A-48FCDE219DAF}"/>
          </ac:spMkLst>
        </pc:spChg>
        <pc:spChg chg="add del mod">
          <ac:chgData name="Linda Havrdová" userId="f6dfadb668cbf357" providerId="LiveId" clId="{5E078890-6166-43D5-8D48-D05CF069EE85}" dt="2023-09-17T12:16:37.854" v="8242" actId="478"/>
          <ac:spMkLst>
            <pc:docMk/>
            <pc:sldMk cId="4105183613" sldId="268"/>
            <ac:spMk id="5" creationId="{C2964EDD-1E9D-6396-4CCE-8F2187EB05ED}"/>
          </ac:spMkLst>
        </pc:spChg>
        <pc:spChg chg="add mod ord">
          <ac:chgData name="Linda Havrdová" userId="f6dfadb668cbf357" providerId="LiveId" clId="{5E078890-6166-43D5-8D48-D05CF069EE85}" dt="2023-09-17T13:08:37.327" v="10392" actId="2711"/>
          <ac:spMkLst>
            <pc:docMk/>
            <pc:sldMk cId="4105183613" sldId="268"/>
            <ac:spMk id="6" creationId="{2AF35F87-A57F-18DB-ECF4-3DC666C19327}"/>
          </ac:spMkLst>
        </pc:spChg>
        <pc:spChg chg="add del">
          <ac:chgData name="Linda Havrdová" userId="f6dfadb668cbf357" providerId="LiveId" clId="{5E078890-6166-43D5-8D48-D05CF069EE85}" dt="2023-09-17T12:19:09.484" v="8253" actId="26606"/>
          <ac:spMkLst>
            <pc:docMk/>
            <pc:sldMk cId="4105183613" sldId="268"/>
            <ac:spMk id="13320" creationId="{9A42C7B2-7BD6-433A-95AB-5AA4F44B5819}"/>
          </ac:spMkLst>
        </pc:spChg>
        <pc:spChg chg="add del">
          <ac:chgData name="Linda Havrdová" userId="f6dfadb668cbf357" providerId="LiveId" clId="{5E078890-6166-43D5-8D48-D05CF069EE85}" dt="2023-09-17T12:19:09.484" v="8253" actId="26606"/>
          <ac:spMkLst>
            <pc:docMk/>
            <pc:sldMk cId="4105183613" sldId="268"/>
            <ac:spMk id="13321" creationId="{0ADDB668-2CA4-4D2B-9C34-3487CA330BA8}"/>
          </ac:spMkLst>
        </pc:spChg>
        <pc:spChg chg="add del">
          <ac:chgData name="Linda Havrdová" userId="f6dfadb668cbf357" providerId="LiveId" clId="{5E078890-6166-43D5-8D48-D05CF069EE85}" dt="2023-09-17T12:19:09.484" v="8253" actId="26606"/>
          <ac:spMkLst>
            <pc:docMk/>
            <pc:sldMk cId="4105183613" sldId="268"/>
            <ac:spMk id="13322" creationId="{D5FD337D-4D6B-4C8B-B6F5-121097E09881}"/>
          </ac:spMkLst>
        </pc:spChg>
        <pc:spChg chg="add del">
          <ac:chgData name="Linda Havrdová" userId="f6dfadb668cbf357" providerId="LiveId" clId="{5E078890-6166-43D5-8D48-D05CF069EE85}" dt="2023-09-17T12:18:54.142" v="8247" actId="26606"/>
          <ac:spMkLst>
            <pc:docMk/>
            <pc:sldMk cId="4105183613" sldId="268"/>
            <ac:spMk id="13323" creationId="{4DD35268-6FBE-0BCD-C050-3F804C7C54A2}"/>
          </ac:spMkLst>
        </pc:spChg>
        <pc:spChg chg="add del">
          <ac:chgData name="Linda Havrdová" userId="f6dfadb668cbf357" providerId="LiveId" clId="{5E078890-6166-43D5-8D48-D05CF069EE85}" dt="2023-09-17T12:19:09.484" v="8253" actId="26606"/>
          <ac:spMkLst>
            <pc:docMk/>
            <pc:sldMk cId="4105183613" sldId="268"/>
            <ac:spMk id="13327" creationId="{2568BC19-F052-4108-93E1-6A3D1DEC072F}"/>
          </ac:spMkLst>
        </pc:spChg>
        <pc:spChg chg="add del">
          <ac:chgData name="Linda Havrdová" userId="f6dfadb668cbf357" providerId="LiveId" clId="{5E078890-6166-43D5-8D48-D05CF069EE85}" dt="2023-09-17T12:19:30.108" v="8260" actId="26606"/>
          <ac:spMkLst>
            <pc:docMk/>
            <pc:sldMk cId="4105183613" sldId="268"/>
            <ac:spMk id="13333" creationId="{4DD35268-6FBE-0BCD-C050-3F804C7C54A2}"/>
          </ac:spMkLst>
        </pc:spChg>
        <pc:spChg chg="add">
          <ac:chgData name="Linda Havrdová" userId="f6dfadb668cbf357" providerId="LiveId" clId="{5E078890-6166-43D5-8D48-D05CF069EE85}" dt="2023-09-17T12:19:30.108" v="8260" actId="26606"/>
          <ac:spMkLst>
            <pc:docMk/>
            <pc:sldMk cId="4105183613" sldId="268"/>
            <ac:spMk id="13340" creationId="{34D85B6A-FF18-4EFD-BD23-77FDE89EC5A0}"/>
          </ac:spMkLst>
        </pc:spChg>
        <pc:spChg chg="add">
          <ac:chgData name="Linda Havrdová" userId="f6dfadb668cbf357" providerId="LiveId" clId="{5E078890-6166-43D5-8D48-D05CF069EE85}" dt="2023-09-17T12:19:30.108" v="8260" actId="26606"/>
          <ac:spMkLst>
            <pc:docMk/>
            <pc:sldMk cId="4105183613" sldId="268"/>
            <ac:spMk id="13342" creationId="{E8AAB596-4870-4D7C-9F51-06F1F7367CCD}"/>
          </ac:spMkLst>
        </pc:spChg>
        <pc:grpChg chg="add del">
          <ac:chgData name="Linda Havrdová" userId="f6dfadb668cbf357" providerId="LiveId" clId="{5E078890-6166-43D5-8D48-D05CF069EE85}" dt="2023-09-17T12:18:54.142" v="8247" actId="26606"/>
          <ac:grpSpMkLst>
            <pc:docMk/>
            <pc:sldMk cId="4105183613" sldId="268"/>
            <ac:grpSpMk id="13325" creationId="{F3A0B02E-2A29-A1CD-0D60-A9E1681AF3C7}"/>
          </ac:grpSpMkLst>
        </pc:grpChg>
        <pc:grpChg chg="add del">
          <ac:chgData name="Linda Havrdová" userId="f6dfadb668cbf357" providerId="LiveId" clId="{5E078890-6166-43D5-8D48-D05CF069EE85}" dt="2023-09-17T12:19:14.151" v="8255" actId="26606"/>
          <ac:grpSpMkLst>
            <pc:docMk/>
            <pc:sldMk cId="4105183613" sldId="268"/>
            <ac:grpSpMk id="13330" creationId="{E33D8A0C-28ED-C6DD-9FF8-421807F54E12}"/>
          </ac:grpSpMkLst>
        </pc:grpChg>
        <pc:grpChg chg="add del">
          <ac:chgData name="Linda Havrdová" userId="f6dfadb668cbf357" providerId="LiveId" clId="{5E078890-6166-43D5-8D48-D05CF069EE85}" dt="2023-09-17T12:19:30.108" v="8260" actId="26606"/>
          <ac:grpSpMkLst>
            <pc:docMk/>
            <pc:sldMk cId="4105183613" sldId="268"/>
            <ac:grpSpMk id="13334" creationId="{F3A0B02E-2A29-A1CD-0D60-A9E1681AF3C7}"/>
          </ac:grpSpMkLst>
        </pc:grpChg>
        <pc:picChg chg="add mod ord">
          <ac:chgData name="Linda Havrdová" userId="f6dfadb668cbf357" providerId="LiveId" clId="{5E078890-6166-43D5-8D48-D05CF069EE85}" dt="2023-09-17T12:19:30.108" v="8260" actId="26606"/>
          <ac:picMkLst>
            <pc:docMk/>
            <pc:sldMk cId="4105183613" sldId="268"/>
            <ac:picMk id="13314" creationId="{506D997A-B8C3-8DE2-AC75-43DFA522E109}"/>
          </ac:picMkLst>
        </pc:picChg>
        <pc:picChg chg="add mod ord">
          <ac:chgData name="Linda Havrdová" userId="f6dfadb668cbf357" providerId="LiveId" clId="{5E078890-6166-43D5-8D48-D05CF069EE85}" dt="2023-09-17T12:19:30.108" v="8260" actId="26606"/>
          <ac:picMkLst>
            <pc:docMk/>
            <pc:sldMk cId="4105183613" sldId="268"/>
            <ac:picMk id="13316" creationId="{83B72254-17F3-B9DA-6D55-17A989959E5C}"/>
          </ac:picMkLst>
        </pc:picChg>
        <pc:picChg chg="add mod ord">
          <ac:chgData name="Linda Havrdová" userId="f6dfadb668cbf357" providerId="LiveId" clId="{5E078890-6166-43D5-8D48-D05CF069EE85}" dt="2023-09-17T12:19:30.108" v="8260" actId="26606"/>
          <ac:picMkLst>
            <pc:docMk/>
            <pc:sldMk cId="4105183613" sldId="268"/>
            <ac:picMk id="13318" creationId="{F0F307B7-4334-39E7-0BAF-B7C983D53BDD}"/>
          </ac:picMkLst>
        </pc:picChg>
        <pc:cxnChg chg="add del">
          <ac:chgData name="Linda Havrdová" userId="f6dfadb668cbf357" providerId="LiveId" clId="{5E078890-6166-43D5-8D48-D05CF069EE85}" dt="2023-09-17T12:18:56.526" v="8249" actId="26606"/>
          <ac:cxnSpMkLst>
            <pc:docMk/>
            <pc:sldMk cId="4105183613" sldId="268"/>
            <ac:cxnSpMk id="13329" creationId="{249EDD1B-F94D-B4E6-ACAA-566B9A26FDE3}"/>
          </ac:cxnSpMkLst>
        </pc:cxnChg>
      </pc:sldChg>
      <pc:sldChg chg="addSp delSp modSp new mod setBg">
        <pc:chgData name="Linda Havrdová" userId="f6dfadb668cbf357" providerId="LiveId" clId="{5E078890-6166-43D5-8D48-D05CF069EE85}" dt="2023-09-17T16:32:10.995" v="10944" actId="20577"/>
        <pc:sldMkLst>
          <pc:docMk/>
          <pc:sldMk cId="3500787646" sldId="269"/>
        </pc:sldMkLst>
        <pc:spChg chg="del mod">
          <ac:chgData name="Linda Havrdová" userId="f6dfadb668cbf357" providerId="LiveId" clId="{5E078890-6166-43D5-8D48-D05CF069EE85}" dt="2023-09-17T12:23:35.502" v="8286" actId="478"/>
          <ac:spMkLst>
            <pc:docMk/>
            <pc:sldMk cId="3500787646" sldId="269"/>
            <ac:spMk id="2" creationId="{0E087CE7-13A6-2009-5BEF-44EA3690C060}"/>
          </ac:spMkLst>
        </pc:spChg>
        <pc:spChg chg="mod">
          <ac:chgData name="Linda Havrdová" userId="f6dfadb668cbf357" providerId="LiveId" clId="{5E078890-6166-43D5-8D48-D05CF069EE85}" dt="2023-09-17T16:32:10.995" v="10944" actId="20577"/>
          <ac:spMkLst>
            <pc:docMk/>
            <pc:sldMk cId="3500787646" sldId="269"/>
            <ac:spMk id="3" creationId="{6EAC35B1-930E-60E8-636D-712981703780}"/>
          </ac:spMkLst>
        </pc:spChg>
        <pc:spChg chg="add mod">
          <ac:chgData name="Linda Havrdová" userId="f6dfadb668cbf357" providerId="LiveId" clId="{5E078890-6166-43D5-8D48-D05CF069EE85}" dt="2023-09-17T12:24:34.354" v="8309" actId="2711"/>
          <ac:spMkLst>
            <pc:docMk/>
            <pc:sldMk cId="3500787646" sldId="269"/>
            <ac:spMk id="5" creationId="{FACD2762-A024-90CE-E681-C7E6BA5D4C06}"/>
          </ac:spMkLst>
        </pc:spChg>
        <pc:spChg chg="add del mod">
          <ac:chgData name="Linda Havrdová" userId="f6dfadb668cbf357" providerId="LiveId" clId="{5E078890-6166-43D5-8D48-D05CF069EE85}" dt="2023-09-17T12:23:43.652" v="8298" actId="478"/>
          <ac:spMkLst>
            <pc:docMk/>
            <pc:sldMk cId="3500787646" sldId="269"/>
            <ac:spMk id="7" creationId="{D610CB48-98AC-6462-7111-A58013AFF59E}"/>
          </ac:spMkLst>
        </pc:spChg>
        <pc:spChg chg="add del">
          <ac:chgData name="Linda Havrdová" userId="f6dfadb668cbf357" providerId="LiveId" clId="{5E078890-6166-43D5-8D48-D05CF069EE85}" dt="2023-09-17T12:22:48.650" v="8282" actId="26606"/>
          <ac:spMkLst>
            <pc:docMk/>
            <pc:sldMk cId="3500787646" sldId="269"/>
            <ac:spMk id="9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7T12:22:48.650" v="8282" actId="26606"/>
          <ac:spMkLst>
            <pc:docMk/>
            <pc:sldMk cId="3500787646" sldId="269"/>
            <ac:spMk id="11" creationId="{C74F2646-08C7-4051-81DA-751C43A03FC1}"/>
          </ac:spMkLst>
        </pc:spChg>
        <pc:spChg chg="add del">
          <ac:chgData name="Linda Havrdová" userId="f6dfadb668cbf357" providerId="LiveId" clId="{5E078890-6166-43D5-8D48-D05CF069EE85}" dt="2023-09-17T12:22:48.650" v="8282" actId="26606"/>
          <ac:spMkLst>
            <pc:docMk/>
            <pc:sldMk cId="3500787646" sldId="269"/>
            <ac:spMk id="13" creationId="{DCD6552F-C98B-4FBA-842F-3EF2D5ACA1FF}"/>
          </ac:spMkLst>
        </pc:spChg>
        <pc:spChg chg="add del">
          <ac:chgData name="Linda Havrdová" userId="f6dfadb668cbf357" providerId="LiveId" clId="{5E078890-6166-43D5-8D48-D05CF069EE85}" dt="2023-09-17T12:22:48.650" v="8282" actId="26606"/>
          <ac:spMkLst>
            <pc:docMk/>
            <pc:sldMk cId="3500787646" sldId="269"/>
            <ac:spMk id="15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7T12:23:11.698" v="8283" actId="26606"/>
          <ac:spMkLst>
            <pc:docMk/>
            <pc:sldMk cId="3500787646" sldId="269"/>
            <ac:spMk id="20" creationId="{ABE4CC7E-D3D5-4A5F-8D07-29DA1CD3C64A}"/>
          </ac:spMkLst>
        </pc:spChg>
        <pc:spChg chg="add del">
          <ac:chgData name="Linda Havrdová" userId="f6dfadb668cbf357" providerId="LiveId" clId="{5E078890-6166-43D5-8D48-D05CF069EE85}" dt="2023-09-17T12:23:11.698" v="8283" actId="26606"/>
          <ac:spMkLst>
            <pc:docMk/>
            <pc:sldMk cId="3500787646" sldId="269"/>
            <ac:spMk id="22" creationId="{C63FD33C-F836-4A02-B497-41519F060851}"/>
          </ac:spMkLst>
        </pc:spChg>
        <pc:spChg chg="add">
          <ac:chgData name="Linda Havrdová" userId="f6dfadb668cbf357" providerId="LiveId" clId="{5E078890-6166-43D5-8D48-D05CF069EE85}" dt="2023-09-17T12:23:11.698" v="8283" actId="26606"/>
          <ac:spMkLst>
            <pc:docMk/>
            <pc:sldMk cId="3500787646" sldId="269"/>
            <ac:spMk id="27" creationId="{9F79630B-0F0B-446E-A637-38FA8F61D10E}"/>
          </ac:spMkLst>
        </pc:spChg>
        <pc:spChg chg="add">
          <ac:chgData name="Linda Havrdová" userId="f6dfadb668cbf357" providerId="LiveId" clId="{5E078890-6166-43D5-8D48-D05CF069EE85}" dt="2023-09-17T12:23:11.698" v="8283" actId="26606"/>
          <ac:spMkLst>
            <pc:docMk/>
            <pc:sldMk cId="3500787646" sldId="269"/>
            <ac:spMk id="29" creationId="{B3437C99-FC8E-4311-B48A-F0C4C329B154}"/>
          </ac:spMkLst>
        </pc:spChg>
        <pc:picChg chg="add mod ord">
          <ac:chgData name="Linda Havrdová" userId="f6dfadb668cbf357" providerId="LiveId" clId="{5E078890-6166-43D5-8D48-D05CF069EE85}" dt="2023-09-17T12:23:11.698" v="8283" actId="26606"/>
          <ac:picMkLst>
            <pc:docMk/>
            <pc:sldMk cId="3500787646" sldId="269"/>
            <ac:picMk id="4" creationId="{9EA205EC-0F1E-5B38-1A9A-D841399FEBBF}"/>
          </ac:picMkLst>
        </pc:picChg>
      </pc:sldChg>
      <pc:sldChg chg="addSp delSp modSp new mod setBg">
        <pc:chgData name="Linda Havrdová" userId="f6dfadb668cbf357" providerId="LiveId" clId="{5E078890-6166-43D5-8D48-D05CF069EE85}" dt="2023-09-17T12:26:40.751" v="8434" actId="20577"/>
        <pc:sldMkLst>
          <pc:docMk/>
          <pc:sldMk cId="2816726708" sldId="270"/>
        </pc:sldMkLst>
        <pc:spChg chg="mod ord">
          <ac:chgData name="Linda Havrdová" userId="f6dfadb668cbf357" providerId="LiveId" clId="{5E078890-6166-43D5-8D48-D05CF069EE85}" dt="2023-09-17T09:46:10.300" v="7346" actId="26606"/>
          <ac:spMkLst>
            <pc:docMk/>
            <pc:sldMk cId="2816726708" sldId="270"/>
            <ac:spMk id="2" creationId="{9A84797A-82C7-6D84-4D4A-CB55CE47D89C}"/>
          </ac:spMkLst>
        </pc:spChg>
        <pc:spChg chg="del mod">
          <ac:chgData name="Linda Havrdová" userId="f6dfadb668cbf357" providerId="LiveId" clId="{5E078890-6166-43D5-8D48-D05CF069EE85}" dt="2023-09-17T09:43:33.376" v="7315" actId="21"/>
          <ac:spMkLst>
            <pc:docMk/>
            <pc:sldMk cId="2816726708" sldId="270"/>
            <ac:spMk id="3" creationId="{E243B8B5-ACB9-3139-AF0B-2CCE916D5CBC}"/>
          </ac:spMkLst>
        </pc:spChg>
        <pc:spChg chg="add del mod">
          <ac:chgData name="Linda Havrdová" userId="f6dfadb668cbf357" providerId="LiveId" clId="{5E078890-6166-43D5-8D48-D05CF069EE85}" dt="2023-09-17T09:43:40.813" v="7318" actId="478"/>
          <ac:spMkLst>
            <pc:docMk/>
            <pc:sldMk cId="2816726708" sldId="270"/>
            <ac:spMk id="5" creationId="{09D039C8-BFD8-6055-2DF4-292D11C72836}"/>
          </ac:spMkLst>
        </pc:spChg>
        <pc:spChg chg="add mod">
          <ac:chgData name="Linda Havrdová" userId="f6dfadb668cbf357" providerId="LiveId" clId="{5E078890-6166-43D5-8D48-D05CF069EE85}" dt="2023-09-17T12:26:40.751" v="8434" actId="20577"/>
          <ac:spMkLst>
            <pc:docMk/>
            <pc:sldMk cId="2816726708" sldId="270"/>
            <ac:spMk id="6" creationId="{54560934-BEBB-77B0-4161-7D7B0709CF53}"/>
          </ac:spMkLst>
        </pc:spChg>
        <pc:spChg chg="add del">
          <ac:chgData name="Linda Havrdová" userId="f6dfadb668cbf357" providerId="LiveId" clId="{5E078890-6166-43D5-8D48-D05CF069EE85}" dt="2023-09-17T09:46:10.300" v="7346" actId="26606"/>
          <ac:spMkLst>
            <pc:docMk/>
            <pc:sldMk cId="2816726708" sldId="270"/>
            <ac:spMk id="8196" creationId="{8B3A2D1A-45FC-4F95-B150-1C13EF2F6D09}"/>
          </ac:spMkLst>
        </pc:spChg>
        <pc:spChg chg="add del">
          <ac:chgData name="Linda Havrdová" userId="f6dfadb668cbf357" providerId="LiveId" clId="{5E078890-6166-43D5-8D48-D05CF069EE85}" dt="2023-09-17T09:46:10.300" v="7346" actId="26606"/>
          <ac:spMkLst>
            <pc:docMk/>
            <pc:sldMk cId="2816726708" sldId="270"/>
            <ac:spMk id="8197" creationId="{F3768FD5-DD7A-43C7-8DEA-1F5DB3CB5B95}"/>
          </ac:spMkLst>
        </pc:spChg>
        <pc:spChg chg="add del">
          <ac:chgData name="Linda Havrdová" userId="f6dfadb668cbf357" providerId="LiveId" clId="{5E078890-6166-43D5-8D48-D05CF069EE85}" dt="2023-09-17T09:45:39.595" v="7342" actId="26606"/>
          <ac:spMkLst>
            <pc:docMk/>
            <pc:sldMk cId="2816726708" sldId="270"/>
            <ac:spMk id="8199" creationId="{23E547B5-89CF-4EC0-96DE-25771AED0799}"/>
          </ac:spMkLst>
        </pc:spChg>
        <pc:spChg chg="add del">
          <ac:chgData name="Linda Havrdová" userId="f6dfadb668cbf357" providerId="LiveId" clId="{5E078890-6166-43D5-8D48-D05CF069EE85}" dt="2023-09-17T09:45:39.595" v="7342" actId="26606"/>
          <ac:spMkLst>
            <pc:docMk/>
            <pc:sldMk cId="2816726708" sldId="270"/>
            <ac:spMk id="8201" creationId="{3F0B8CEB-8279-4E5E-A0CE-1FC9F71736F2}"/>
          </ac:spMkLst>
        </pc:spChg>
        <pc:spChg chg="add">
          <ac:chgData name="Linda Havrdová" userId="f6dfadb668cbf357" providerId="LiveId" clId="{5E078890-6166-43D5-8D48-D05CF069EE85}" dt="2023-09-17T09:46:10.300" v="7346" actId="26606"/>
          <ac:spMkLst>
            <pc:docMk/>
            <pc:sldMk cId="2816726708" sldId="270"/>
            <ac:spMk id="8202" creationId="{04C21BAE-6866-4C7A-A7EC-C1B2E572D5BE}"/>
          </ac:spMkLst>
        </pc:spChg>
        <pc:spChg chg="add">
          <ac:chgData name="Linda Havrdová" userId="f6dfadb668cbf357" providerId="LiveId" clId="{5E078890-6166-43D5-8D48-D05CF069EE85}" dt="2023-09-17T09:46:10.300" v="7346" actId="26606"/>
          <ac:spMkLst>
            <pc:docMk/>
            <pc:sldMk cId="2816726708" sldId="270"/>
            <ac:spMk id="8204" creationId="{C74F2646-08C7-4051-81DA-751C43A03FC1}"/>
          </ac:spMkLst>
        </pc:spChg>
        <pc:spChg chg="add">
          <ac:chgData name="Linda Havrdová" userId="f6dfadb668cbf357" providerId="LiveId" clId="{5E078890-6166-43D5-8D48-D05CF069EE85}" dt="2023-09-17T09:46:10.300" v="7346" actId="26606"/>
          <ac:spMkLst>
            <pc:docMk/>
            <pc:sldMk cId="2816726708" sldId="270"/>
            <ac:spMk id="8206" creationId="{DCD6552F-C98B-4FBA-842F-3EF2D5ACA1FF}"/>
          </ac:spMkLst>
        </pc:spChg>
        <pc:spChg chg="add">
          <ac:chgData name="Linda Havrdová" userId="f6dfadb668cbf357" providerId="LiveId" clId="{5E078890-6166-43D5-8D48-D05CF069EE85}" dt="2023-09-17T09:46:10.300" v="7346" actId="26606"/>
          <ac:spMkLst>
            <pc:docMk/>
            <pc:sldMk cId="2816726708" sldId="270"/>
            <ac:spMk id="8208" creationId="{F0C518C2-0AA4-470C-87B9-9CBF428FBA25}"/>
          </ac:spMkLst>
        </pc:spChg>
        <pc:picChg chg="add mod">
          <ac:chgData name="Linda Havrdová" userId="f6dfadb668cbf357" providerId="LiveId" clId="{5E078890-6166-43D5-8D48-D05CF069EE85}" dt="2023-09-17T09:46:10.300" v="7346" actId="26606"/>
          <ac:picMkLst>
            <pc:docMk/>
            <pc:sldMk cId="2816726708" sldId="270"/>
            <ac:picMk id="8194" creationId="{06F18CD8-BD6E-3CFA-EF4F-E4BB32F8D5B2}"/>
          </ac:picMkLst>
        </pc:picChg>
      </pc:sldChg>
      <pc:sldChg chg="addSp delSp modSp new mod setBg">
        <pc:chgData name="Linda Havrdová" userId="f6dfadb668cbf357" providerId="LiveId" clId="{5E078890-6166-43D5-8D48-D05CF069EE85}" dt="2023-09-17T12:32:08.595" v="8523" actId="1076"/>
        <pc:sldMkLst>
          <pc:docMk/>
          <pc:sldMk cId="1140828642" sldId="271"/>
        </pc:sldMkLst>
        <pc:spChg chg="add del">
          <ac:chgData name="Linda Havrdová" userId="f6dfadb668cbf357" providerId="LiveId" clId="{5E078890-6166-43D5-8D48-D05CF069EE85}" dt="2023-09-17T08:44:10.052" v="6024" actId="478"/>
          <ac:spMkLst>
            <pc:docMk/>
            <pc:sldMk cId="1140828642" sldId="271"/>
            <ac:spMk id="2" creationId="{AA533EED-CD77-A3EA-3D2D-846545F77082}"/>
          </ac:spMkLst>
        </pc:spChg>
        <pc:spChg chg="add del">
          <ac:chgData name="Linda Havrdová" userId="f6dfadb668cbf357" providerId="LiveId" clId="{5E078890-6166-43D5-8D48-D05CF069EE85}" dt="2023-09-17T08:44:08.329" v="6023" actId="478"/>
          <ac:spMkLst>
            <pc:docMk/>
            <pc:sldMk cId="1140828642" sldId="271"/>
            <ac:spMk id="3" creationId="{5A59B524-C025-108F-C033-CF671A53ACF1}"/>
          </ac:spMkLst>
        </pc:spChg>
        <pc:spChg chg="add del">
          <ac:chgData name="Linda Havrdová" userId="f6dfadb668cbf357" providerId="LiveId" clId="{5E078890-6166-43D5-8D48-D05CF069EE85}" dt="2023-09-15T15:11:53.162" v="3424" actId="26606"/>
          <ac:spMkLst>
            <pc:docMk/>
            <pc:sldMk cId="1140828642" sldId="271"/>
            <ac:spMk id="2055" creationId="{42A4FC2C-047E-45A5-965D-8E1E3BF09BC6}"/>
          </ac:spMkLst>
        </pc:spChg>
        <pc:picChg chg="add mod">
          <ac:chgData name="Linda Havrdová" userId="f6dfadb668cbf357" providerId="LiveId" clId="{5E078890-6166-43D5-8D48-D05CF069EE85}" dt="2023-09-17T12:32:08.595" v="8523" actId="1076"/>
          <ac:picMkLst>
            <pc:docMk/>
            <pc:sldMk cId="1140828642" sldId="271"/>
            <ac:picMk id="2050" creationId="{FC34A0DD-5F9D-FF5A-27CC-6580684B715A}"/>
          </ac:picMkLst>
        </pc:picChg>
      </pc:sldChg>
      <pc:sldChg chg="addSp delSp modSp new mod setBg">
        <pc:chgData name="Linda Havrdová" userId="f6dfadb668cbf357" providerId="LiveId" clId="{5E078890-6166-43D5-8D48-D05CF069EE85}" dt="2023-09-17T08:50:42.548" v="6093" actId="1440"/>
        <pc:sldMkLst>
          <pc:docMk/>
          <pc:sldMk cId="3102219140" sldId="272"/>
        </pc:sldMkLst>
        <pc:spChg chg="del">
          <ac:chgData name="Linda Havrdová" userId="f6dfadb668cbf357" providerId="LiveId" clId="{5E078890-6166-43D5-8D48-D05CF069EE85}" dt="2023-09-16T16:12:54.829" v="4336" actId="478"/>
          <ac:spMkLst>
            <pc:docMk/>
            <pc:sldMk cId="3102219140" sldId="272"/>
            <ac:spMk id="2" creationId="{64E0322F-2841-37E0-B2A1-51489BBFBEB1}"/>
          </ac:spMkLst>
        </pc:spChg>
        <pc:spChg chg="mod ord">
          <ac:chgData name="Linda Havrdová" userId="f6dfadb668cbf357" providerId="LiveId" clId="{5E078890-6166-43D5-8D48-D05CF069EE85}" dt="2023-09-17T08:48:44.914" v="6077" actId="26606"/>
          <ac:spMkLst>
            <pc:docMk/>
            <pc:sldMk cId="3102219140" sldId="272"/>
            <ac:spMk id="3" creationId="{0FC48489-B8BE-9D0A-B3A0-5596CD02BA34}"/>
          </ac:spMkLst>
        </pc:spChg>
        <pc:spChg chg="add mod">
          <ac:chgData name="Linda Havrdová" userId="f6dfadb668cbf357" providerId="LiveId" clId="{5E078890-6166-43D5-8D48-D05CF069EE85}" dt="2023-09-17T08:48:44.914" v="6077" actId="26606"/>
          <ac:spMkLst>
            <pc:docMk/>
            <pc:sldMk cId="3102219140" sldId="272"/>
            <ac:spMk id="4" creationId="{252D7D46-CC57-252B-F2E8-301DF9AC507F}"/>
          </ac:spMkLst>
        </pc:spChg>
        <pc:spChg chg="add del">
          <ac:chgData name="Linda Havrdová" userId="f6dfadb668cbf357" providerId="LiveId" clId="{5E078890-6166-43D5-8D48-D05CF069EE85}" dt="2023-09-16T16:17:08.440" v="4536" actId="26606"/>
          <ac:spMkLst>
            <pc:docMk/>
            <pc:sldMk cId="3102219140" sldId="272"/>
            <ac:spMk id="3078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6T16:17:08.440" v="4536" actId="26606"/>
          <ac:spMkLst>
            <pc:docMk/>
            <pc:sldMk cId="3102219140" sldId="272"/>
            <ac:spMk id="3079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6T16:17:08.440" v="4536" actId="26606"/>
          <ac:spMkLst>
            <pc:docMk/>
            <pc:sldMk cId="3102219140" sldId="272"/>
            <ac:spMk id="3080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15:09.682" v="4510" actId="26606"/>
          <ac:spMkLst>
            <pc:docMk/>
            <pc:sldMk cId="3102219140" sldId="272"/>
            <ac:spMk id="3081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6T16:17:08.440" v="4536" actId="26606"/>
          <ac:spMkLst>
            <pc:docMk/>
            <pc:sldMk cId="3102219140" sldId="272"/>
            <ac:spMk id="3082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6T16:15:09.682" v="4510" actId="26606"/>
          <ac:spMkLst>
            <pc:docMk/>
            <pc:sldMk cId="3102219140" sldId="272"/>
            <ac:spMk id="3083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6T16:15:09.682" v="4510" actId="26606"/>
          <ac:spMkLst>
            <pc:docMk/>
            <pc:sldMk cId="3102219140" sldId="272"/>
            <ac:spMk id="3085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15:09.682" v="4510" actId="26606"/>
          <ac:spMkLst>
            <pc:docMk/>
            <pc:sldMk cId="3102219140" sldId="272"/>
            <ac:spMk id="3087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7T08:48:44.914" v="6077" actId="26606"/>
          <ac:spMkLst>
            <pc:docMk/>
            <pc:sldMk cId="3102219140" sldId="272"/>
            <ac:spMk id="3091" creationId="{649C91A9-84E7-4BF0-9026-62F01380D853}"/>
          </ac:spMkLst>
        </pc:spChg>
        <pc:spChg chg="add del">
          <ac:chgData name="Linda Havrdová" userId="f6dfadb668cbf357" providerId="LiveId" clId="{5E078890-6166-43D5-8D48-D05CF069EE85}" dt="2023-09-17T08:48:44.914" v="6077" actId="26606"/>
          <ac:spMkLst>
            <pc:docMk/>
            <pc:sldMk cId="3102219140" sldId="272"/>
            <ac:spMk id="3092" creationId="{9B47378D-AD27-45D0-8C1C-5B1098DCC068}"/>
          </ac:spMkLst>
        </pc:spChg>
        <pc:spChg chg="add del">
          <ac:chgData name="Linda Havrdová" userId="f6dfadb668cbf357" providerId="LiveId" clId="{5E078890-6166-43D5-8D48-D05CF069EE85}" dt="2023-09-17T08:48:44.914" v="6077" actId="26606"/>
          <ac:spMkLst>
            <pc:docMk/>
            <pc:sldMk cId="3102219140" sldId="272"/>
            <ac:spMk id="3097" creationId="{50811073-89F5-46D6-83D8-BA764464977D}"/>
          </ac:spMkLst>
        </pc:spChg>
        <pc:spChg chg="add del">
          <ac:chgData name="Linda Havrdová" userId="f6dfadb668cbf357" providerId="LiveId" clId="{5E078890-6166-43D5-8D48-D05CF069EE85}" dt="2023-09-17T08:48:44.914" v="6077" actId="26606"/>
          <ac:spMkLst>
            <pc:docMk/>
            <pc:sldMk cId="3102219140" sldId="272"/>
            <ac:spMk id="3099" creationId="{608CD17C-4A7C-477D-A659-BA8A89A78700}"/>
          </ac:spMkLst>
        </pc:spChg>
        <pc:spChg chg="add del">
          <ac:chgData name="Linda Havrdová" userId="f6dfadb668cbf357" providerId="LiveId" clId="{5E078890-6166-43D5-8D48-D05CF069EE85}" dt="2023-09-17T08:48:44.580" v="6076" actId="26606"/>
          <ac:spMkLst>
            <pc:docMk/>
            <pc:sldMk cId="3102219140" sldId="272"/>
            <ac:spMk id="3104" creationId="{D2854001-B4AF-4E18-9D2E-33E37F97A82D}"/>
          </ac:spMkLst>
        </pc:spChg>
        <pc:spChg chg="add del">
          <ac:chgData name="Linda Havrdová" userId="f6dfadb668cbf357" providerId="LiveId" clId="{5E078890-6166-43D5-8D48-D05CF069EE85}" dt="2023-09-17T08:48:44.580" v="6076" actId="26606"/>
          <ac:spMkLst>
            <pc:docMk/>
            <pc:sldMk cId="3102219140" sldId="272"/>
            <ac:spMk id="3106" creationId="{8AEA628B-C8FF-4D0B-B111-F101F580B15D}"/>
          </ac:spMkLst>
        </pc:spChg>
        <pc:spChg chg="add del">
          <ac:chgData name="Linda Havrdová" userId="f6dfadb668cbf357" providerId="LiveId" clId="{5E078890-6166-43D5-8D48-D05CF069EE85}" dt="2023-09-17T08:48:44.580" v="6076" actId="26606"/>
          <ac:spMkLst>
            <pc:docMk/>
            <pc:sldMk cId="3102219140" sldId="272"/>
            <ac:spMk id="3108" creationId="{42663BD0-064C-40FC-A331-F49FCA9536AA}"/>
          </ac:spMkLst>
        </pc:spChg>
        <pc:grpChg chg="add del">
          <ac:chgData name="Linda Havrdová" userId="f6dfadb668cbf357" providerId="LiveId" clId="{5E078890-6166-43D5-8D48-D05CF069EE85}" dt="2023-09-16T16:17:08.428" v="4535" actId="26606"/>
          <ac:grpSpMkLst>
            <pc:docMk/>
            <pc:sldMk cId="3102219140" sldId="272"/>
            <ac:grpSpMk id="3084" creationId="{6258F736-B256-8039-9DC6-F4E49A5C5AD5}"/>
          </ac:grpSpMkLst>
        </pc:grpChg>
        <pc:picChg chg="add del">
          <ac:chgData name="Linda Havrdová" userId="f6dfadb668cbf357" providerId="LiveId" clId="{5E078890-6166-43D5-8D48-D05CF069EE85}" dt="2023-09-15T15:33:47.126" v="3713"/>
          <ac:picMkLst>
            <pc:docMk/>
            <pc:sldMk cId="3102219140" sldId="272"/>
            <ac:picMk id="3074" creationId="{C2F6A17A-459F-87C6-1422-1C6E39B877DB}"/>
          </ac:picMkLst>
        </pc:picChg>
        <pc:picChg chg="add mod ord">
          <ac:chgData name="Linda Havrdová" userId="f6dfadb668cbf357" providerId="LiveId" clId="{5E078890-6166-43D5-8D48-D05CF069EE85}" dt="2023-09-17T08:50:42.548" v="6093" actId="1440"/>
          <ac:picMkLst>
            <pc:docMk/>
            <pc:sldMk cId="3102219140" sldId="272"/>
            <ac:picMk id="3076" creationId="{21EC0E4F-14F1-4DA4-A447-9F0EF2B4EA09}"/>
          </ac:picMkLst>
        </pc:picChg>
      </pc:sldChg>
      <pc:sldChg chg="addSp delSp modSp new del mod ord setBg">
        <pc:chgData name="Linda Havrdová" userId="f6dfadb668cbf357" providerId="LiveId" clId="{5E078890-6166-43D5-8D48-D05CF069EE85}" dt="2023-09-17T13:08:18.424" v="10390" actId="47"/>
        <pc:sldMkLst>
          <pc:docMk/>
          <pc:sldMk cId="751995580" sldId="273"/>
        </pc:sldMkLst>
        <pc:spChg chg="del mod">
          <ac:chgData name="Linda Havrdová" userId="f6dfadb668cbf357" providerId="LiveId" clId="{5E078890-6166-43D5-8D48-D05CF069EE85}" dt="2023-09-17T12:02:15.376" v="7757" actId="478"/>
          <ac:spMkLst>
            <pc:docMk/>
            <pc:sldMk cId="751995580" sldId="273"/>
            <ac:spMk id="2" creationId="{88953F6E-BD0D-80CF-5320-259366B347EF}"/>
          </ac:spMkLst>
        </pc:spChg>
        <pc:spChg chg="mod ord">
          <ac:chgData name="Linda Havrdová" userId="f6dfadb668cbf357" providerId="LiveId" clId="{5E078890-6166-43D5-8D48-D05CF069EE85}" dt="2023-09-17T13:01:59.542" v="10344" actId="1076"/>
          <ac:spMkLst>
            <pc:docMk/>
            <pc:sldMk cId="751995580" sldId="273"/>
            <ac:spMk id="3" creationId="{4F3F3812-8D8C-7E2E-3D3C-B3F2CC4AC825}"/>
          </ac:spMkLst>
        </pc:spChg>
        <pc:spChg chg="add del mod">
          <ac:chgData name="Linda Havrdová" userId="f6dfadb668cbf357" providerId="LiveId" clId="{5E078890-6166-43D5-8D48-D05CF069EE85}" dt="2023-09-17T13:01:45.862" v="10331" actId="1076"/>
          <ac:spMkLst>
            <pc:docMk/>
            <pc:sldMk cId="751995580" sldId="273"/>
            <ac:spMk id="4" creationId="{7D74ECD2-0877-16E1-9C32-300D4AE358B4}"/>
          </ac:spMkLst>
        </pc:spChg>
        <pc:spChg chg="add del mod">
          <ac:chgData name="Linda Havrdová" userId="f6dfadb668cbf357" providerId="LiveId" clId="{5E078890-6166-43D5-8D48-D05CF069EE85}" dt="2023-09-17T12:02:19.646" v="7758" actId="478"/>
          <ac:spMkLst>
            <pc:docMk/>
            <pc:sldMk cId="751995580" sldId="273"/>
            <ac:spMk id="6" creationId="{66EDE668-D2AD-E3C4-824F-FEF6679F9B50}"/>
          </ac:spMkLst>
        </pc:spChg>
        <pc:spChg chg="add del">
          <ac:chgData name="Linda Havrdová" userId="f6dfadb668cbf357" providerId="LiveId" clId="{5E078890-6166-43D5-8D48-D05CF069EE85}" dt="2023-09-17T12:08:22.968" v="7919" actId="26606"/>
          <ac:spMkLst>
            <pc:docMk/>
            <pc:sldMk cId="751995580" sldId="273"/>
            <ac:spMk id="10251" creationId="{34D85B6A-FF18-4EFD-BD23-77FDE89EC5A0}"/>
          </ac:spMkLst>
        </pc:spChg>
        <pc:spChg chg="add del">
          <ac:chgData name="Linda Havrdová" userId="f6dfadb668cbf357" providerId="LiveId" clId="{5E078890-6166-43D5-8D48-D05CF069EE85}" dt="2023-09-17T12:08:22.968" v="7919" actId="26606"/>
          <ac:spMkLst>
            <pc:docMk/>
            <pc:sldMk cId="751995580" sldId="273"/>
            <ac:spMk id="10253" creationId="{E8AAB596-4870-4D7C-9F51-06F1F7367CCD}"/>
          </ac:spMkLst>
        </pc:spChg>
        <pc:spChg chg="add del">
          <ac:chgData name="Linda Havrdová" userId="f6dfadb668cbf357" providerId="LiveId" clId="{5E078890-6166-43D5-8D48-D05CF069EE85}" dt="2023-09-17T12:11:59.160" v="8159" actId="26606"/>
          <ac:spMkLst>
            <pc:docMk/>
            <pc:sldMk cId="751995580" sldId="273"/>
            <ac:spMk id="10258" creationId="{E698F7DB-50DA-4359-AB57-E3DA492A0074}"/>
          </ac:spMkLst>
        </pc:spChg>
        <pc:spChg chg="add del">
          <ac:chgData name="Linda Havrdová" userId="f6dfadb668cbf357" providerId="LiveId" clId="{5E078890-6166-43D5-8D48-D05CF069EE85}" dt="2023-09-17T12:11:59.160" v="8159" actId="26606"/>
          <ac:spMkLst>
            <pc:docMk/>
            <pc:sldMk cId="751995580" sldId="273"/>
            <ac:spMk id="10260" creationId="{640B2599-8958-480A-B5BB-A76A74D7084C}"/>
          </ac:spMkLst>
        </pc:spChg>
        <pc:spChg chg="add del">
          <ac:chgData name="Linda Havrdová" userId="f6dfadb668cbf357" providerId="LiveId" clId="{5E078890-6166-43D5-8D48-D05CF069EE85}" dt="2023-09-17T12:11:56.040" v="8156" actId="26606"/>
          <ac:spMkLst>
            <pc:docMk/>
            <pc:sldMk cId="751995580" sldId="273"/>
            <ac:spMk id="10265" creationId="{9D9CE3C4-25D7-403C-9312-F3B39099D298}"/>
          </ac:spMkLst>
        </pc:spChg>
        <pc:spChg chg="add del">
          <ac:chgData name="Linda Havrdová" userId="f6dfadb668cbf357" providerId="LiveId" clId="{5E078890-6166-43D5-8D48-D05CF069EE85}" dt="2023-09-17T12:11:59.145" v="8158" actId="26606"/>
          <ac:spMkLst>
            <pc:docMk/>
            <pc:sldMk cId="751995580" sldId="273"/>
            <ac:spMk id="10283" creationId="{34D85B6A-FF18-4EFD-BD23-77FDE89EC5A0}"/>
          </ac:spMkLst>
        </pc:spChg>
        <pc:spChg chg="add del">
          <ac:chgData name="Linda Havrdová" userId="f6dfadb668cbf357" providerId="LiveId" clId="{5E078890-6166-43D5-8D48-D05CF069EE85}" dt="2023-09-17T12:11:59.145" v="8158" actId="26606"/>
          <ac:spMkLst>
            <pc:docMk/>
            <pc:sldMk cId="751995580" sldId="273"/>
            <ac:spMk id="10284" creationId="{E8AAB596-4870-4D7C-9F51-06F1F7367CCD}"/>
          </ac:spMkLst>
        </pc:spChg>
        <pc:spChg chg="add del">
          <ac:chgData name="Linda Havrdová" userId="f6dfadb668cbf357" providerId="LiveId" clId="{5E078890-6166-43D5-8D48-D05CF069EE85}" dt="2023-09-17T12:19:45.788" v="8261" actId="26606"/>
          <ac:spMkLst>
            <pc:docMk/>
            <pc:sldMk cId="751995580" sldId="273"/>
            <ac:spMk id="10286" creationId="{E698F7DB-50DA-4359-AB57-E3DA492A0074}"/>
          </ac:spMkLst>
        </pc:spChg>
        <pc:spChg chg="add del">
          <ac:chgData name="Linda Havrdová" userId="f6dfadb668cbf357" providerId="LiveId" clId="{5E078890-6166-43D5-8D48-D05CF069EE85}" dt="2023-09-17T12:19:45.788" v="8261" actId="26606"/>
          <ac:spMkLst>
            <pc:docMk/>
            <pc:sldMk cId="751995580" sldId="273"/>
            <ac:spMk id="10287" creationId="{640B2599-8958-480A-B5BB-A76A74D7084C}"/>
          </ac:spMkLst>
        </pc:spChg>
        <pc:spChg chg="add">
          <ac:chgData name="Linda Havrdová" userId="f6dfadb668cbf357" providerId="LiveId" clId="{5E078890-6166-43D5-8D48-D05CF069EE85}" dt="2023-09-17T12:19:45.788" v="8261" actId="26606"/>
          <ac:spMkLst>
            <pc:docMk/>
            <pc:sldMk cId="751995580" sldId="273"/>
            <ac:spMk id="10292" creationId="{34D85B6A-FF18-4EFD-BD23-77FDE89EC5A0}"/>
          </ac:spMkLst>
        </pc:spChg>
        <pc:spChg chg="add">
          <ac:chgData name="Linda Havrdová" userId="f6dfadb668cbf357" providerId="LiveId" clId="{5E078890-6166-43D5-8D48-D05CF069EE85}" dt="2023-09-17T12:19:45.788" v="8261" actId="26606"/>
          <ac:spMkLst>
            <pc:docMk/>
            <pc:sldMk cId="751995580" sldId="273"/>
            <ac:spMk id="10294" creationId="{E8AAB596-4870-4D7C-9F51-06F1F7367CCD}"/>
          </ac:spMkLst>
        </pc:spChg>
        <pc:grpChg chg="add del">
          <ac:chgData name="Linda Havrdová" userId="f6dfadb668cbf357" providerId="LiveId" clId="{5E078890-6166-43D5-8D48-D05CF069EE85}" dt="2023-09-17T12:11:56.040" v="8156" actId="26606"/>
          <ac:grpSpMkLst>
            <pc:docMk/>
            <pc:sldMk cId="751995580" sldId="273"/>
            <ac:grpSpMk id="10267" creationId="{2E56C079-9BED-4728-8FAD-2F9E3A179149}"/>
          </ac:grpSpMkLst>
        </pc:grpChg>
        <pc:grpChg chg="add del">
          <ac:chgData name="Linda Havrdová" userId="f6dfadb668cbf357" providerId="LiveId" clId="{5E078890-6166-43D5-8D48-D05CF069EE85}" dt="2023-09-17T12:11:56.040" v="8156" actId="26606"/>
          <ac:grpSpMkLst>
            <pc:docMk/>
            <pc:sldMk cId="751995580" sldId="273"/>
            <ac:grpSpMk id="10273" creationId="{DE51D1B5-E12D-46A1-B0B3-7BAB36C342F8}"/>
          </ac:grpSpMkLst>
        </pc:grpChg>
        <pc:grpChg chg="add del">
          <ac:chgData name="Linda Havrdová" userId="f6dfadb668cbf357" providerId="LiveId" clId="{5E078890-6166-43D5-8D48-D05CF069EE85}" dt="2023-09-17T12:11:56.040" v="8156" actId="26606"/>
          <ac:grpSpMkLst>
            <pc:docMk/>
            <pc:sldMk cId="751995580" sldId="273"/>
            <ac:grpSpMk id="10278" creationId="{51AC3D20-E4ED-49E6-AADF-E32D5427ECD0}"/>
          </ac:grpSpMkLst>
        </pc:grpChg>
        <pc:picChg chg="add del mod">
          <ac:chgData name="Linda Havrdová" userId="f6dfadb668cbf357" providerId="LiveId" clId="{5E078890-6166-43D5-8D48-D05CF069EE85}" dt="2023-09-17T12:31:38.689" v="8518" actId="21"/>
          <ac:picMkLst>
            <pc:docMk/>
            <pc:sldMk cId="751995580" sldId="273"/>
            <ac:picMk id="7" creationId="{16578E70-B68A-4222-89A9-2D2D779C5AF3}"/>
          </ac:picMkLst>
        </pc:picChg>
        <pc:picChg chg="add del mod">
          <ac:chgData name="Linda Havrdová" userId="f6dfadb668cbf357" providerId="LiveId" clId="{5E078890-6166-43D5-8D48-D05CF069EE85}" dt="2023-09-17T12:31:38.067" v="8517"/>
          <ac:picMkLst>
            <pc:docMk/>
            <pc:sldMk cId="751995580" sldId="273"/>
            <ac:picMk id="8" creationId="{11801871-5760-411F-FA17-39657DE99872}"/>
          </ac:picMkLst>
        </pc:picChg>
        <pc:picChg chg="add del mod ord">
          <ac:chgData name="Linda Havrdová" userId="f6dfadb668cbf357" providerId="LiveId" clId="{5E078890-6166-43D5-8D48-D05CF069EE85}" dt="2023-09-17T12:30:44.556" v="8496" actId="21"/>
          <ac:picMkLst>
            <pc:docMk/>
            <pc:sldMk cId="751995580" sldId="273"/>
            <ac:picMk id="10242" creationId="{368ACDF1-BD2E-140A-4C41-DEDF3780E341}"/>
          </ac:picMkLst>
        </pc:picChg>
        <pc:picChg chg="add del mod ord">
          <ac:chgData name="Linda Havrdová" userId="f6dfadb668cbf357" providerId="LiveId" clId="{5E078890-6166-43D5-8D48-D05CF069EE85}" dt="2023-09-17T12:31:34.697" v="8514" actId="21"/>
          <ac:picMkLst>
            <pc:docMk/>
            <pc:sldMk cId="751995580" sldId="273"/>
            <ac:picMk id="10244" creationId="{1240B802-2DC7-8BAA-96AF-EC845E70D961}"/>
          </ac:picMkLst>
        </pc:picChg>
        <pc:picChg chg="add del mod ord">
          <ac:chgData name="Linda Havrdová" userId="f6dfadb668cbf357" providerId="LiveId" clId="{5E078890-6166-43D5-8D48-D05CF069EE85}" dt="2023-09-17T12:31:39.978" v="8520" actId="21"/>
          <ac:picMkLst>
            <pc:docMk/>
            <pc:sldMk cId="751995580" sldId="273"/>
            <ac:picMk id="10246" creationId="{0F179B90-4233-4846-659B-CA9F6473F017}"/>
          </ac:picMkLst>
        </pc:picChg>
      </pc:sldChg>
      <pc:sldChg chg="addSp delSp modSp new mod setBg">
        <pc:chgData name="Linda Havrdová" userId="f6dfadb668cbf357" providerId="LiveId" clId="{5E078890-6166-43D5-8D48-D05CF069EE85}" dt="2023-09-18T06:06:08.829" v="11298" actId="20577"/>
        <pc:sldMkLst>
          <pc:docMk/>
          <pc:sldMk cId="827437186" sldId="274"/>
        </pc:sldMkLst>
        <pc:spChg chg="del">
          <ac:chgData name="Linda Havrdová" userId="f6dfadb668cbf357" providerId="LiveId" clId="{5E078890-6166-43D5-8D48-D05CF069EE85}" dt="2023-09-16T16:17:59.095" v="4549" actId="478"/>
          <ac:spMkLst>
            <pc:docMk/>
            <pc:sldMk cId="827437186" sldId="274"/>
            <ac:spMk id="2" creationId="{1A7385A2-D487-9EEA-3782-B0A3199CBA96}"/>
          </ac:spMkLst>
        </pc:spChg>
        <pc:spChg chg="add mod ord">
          <ac:chgData name="Linda Havrdová" userId="f6dfadb668cbf357" providerId="LiveId" clId="{5E078890-6166-43D5-8D48-D05CF069EE85}" dt="2023-09-17T17:00:51.733" v="11172" actId="1076"/>
          <ac:spMkLst>
            <pc:docMk/>
            <pc:sldMk cId="827437186" sldId="274"/>
            <ac:spMk id="2" creationId="{2279D08A-B182-2768-2580-D85DDB88CF84}"/>
          </ac:spMkLst>
        </pc:spChg>
        <pc:spChg chg="mod ord">
          <ac:chgData name="Linda Havrdová" userId="f6dfadb668cbf357" providerId="LiveId" clId="{5E078890-6166-43D5-8D48-D05CF069EE85}" dt="2023-09-18T06:06:08.829" v="11298" actId="20577"/>
          <ac:spMkLst>
            <pc:docMk/>
            <pc:sldMk cId="827437186" sldId="274"/>
            <ac:spMk id="3" creationId="{B09EEA97-48E1-87B8-B658-AD7E25192BC3}"/>
          </ac:spMkLst>
        </pc:spChg>
        <pc:spChg chg="add del">
          <ac:chgData name="Linda Havrdová" userId="f6dfadb668cbf357" providerId="LiveId" clId="{5E078890-6166-43D5-8D48-D05CF069EE85}" dt="2023-09-16T16:33:43.356" v="4900" actId="26606"/>
          <ac:spMkLst>
            <pc:docMk/>
            <pc:sldMk cId="827437186" sldId="274"/>
            <ac:spMk id="7174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6T16:33:00.431" v="4888" actId="26606"/>
          <ac:spMkLst>
            <pc:docMk/>
            <pc:sldMk cId="827437186" sldId="274"/>
            <ac:spMk id="7175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33:43.356" v="4900" actId="26606"/>
          <ac:spMkLst>
            <pc:docMk/>
            <pc:sldMk cId="827437186" sldId="274"/>
            <ac:spMk id="7176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6T16:33:00.431" v="4888" actId="26606"/>
          <ac:spMkLst>
            <pc:docMk/>
            <pc:sldMk cId="827437186" sldId="274"/>
            <ac:spMk id="7177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6T16:33:00.431" v="4888" actId="26606"/>
          <ac:spMkLst>
            <pc:docMk/>
            <pc:sldMk cId="827437186" sldId="274"/>
            <ac:spMk id="7179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6T16:33:43.356" v="4900" actId="26606"/>
          <ac:spMkLst>
            <pc:docMk/>
            <pc:sldMk cId="827437186" sldId="274"/>
            <ac:spMk id="7181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33:43.356" v="4900" actId="26606"/>
          <ac:spMkLst>
            <pc:docMk/>
            <pc:sldMk cId="827437186" sldId="274"/>
            <ac:spMk id="7183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6T16:34:49.088" v="4910" actId="26606"/>
          <ac:spMkLst>
            <pc:docMk/>
            <pc:sldMk cId="827437186" sldId="274"/>
            <ac:spMk id="7188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34:49.088" v="4910" actId="26606"/>
          <ac:spMkLst>
            <pc:docMk/>
            <pc:sldMk cId="827437186" sldId="274"/>
            <ac:spMk id="7190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6T16:34:49.088" v="4910" actId="26606"/>
          <ac:spMkLst>
            <pc:docMk/>
            <pc:sldMk cId="827437186" sldId="274"/>
            <ac:spMk id="7192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7T17:00:13.761" v="11161" actId="26606"/>
          <ac:spMkLst>
            <pc:docMk/>
            <pc:sldMk cId="827437186" sldId="274"/>
            <ac:spMk id="7194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7T17:00:13.761" v="11161" actId="26606"/>
          <ac:spMkLst>
            <pc:docMk/>
            <pc:sldMk cId="827437186" sldId="274"/>
            <ac:spMk id="7195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7T17:00:13.761" v="11161" actId="26606"/>
          <ac:spMkLst>
            <pc:docMk/>
            <pc:sldMk cId="827437186" sldId="274"/>
            <ac:spMk id="7196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34:39.570" v="4905" actId="26606"/>
          <ac:spMkLst>
            <pc:docMk/>
            <pc:sldMk cId="827437186" sldId="274"/>
            <ac:spMk id="7197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7T17:00:13.761" v="11161" actId="26606"/>
          <ac:spMkLst>
            <pc:docMk/>
            <pc:sldMk cId="827437186" sldId="274"/>
            <ac:spMk id="7198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6T16:34:39.570" v="4905" actId="26606"/>
          <ac:spMkLst>
            <pc:docMk/>
            <pc:sldMk cId="827437186" sldId="274"/>
            <ac:spMk id="7199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7T17:00:46.719" v="11171" actId="26606"/>
          <ac:spMkLst>
            <pc:docMk/>
            <pc:sldMk cId="827437186" sldId="274"/>
            <ac:spMk id="7200" creationId="{9F79630B-0F0B-446E-A637-38FA8F61D10E}"/>
          </ac:spMkLst>
        </pc:spChg>
        <pc:spChg chg="add del">
          <ac:chgData name="Linda Havrdová" userId="f6dfadb668cbf357" providerId="LiveId" clId="{5E078890-6166-43D5-8D48-D05CF069EE85}" dt="2023-09-16T16:34:39.570" v="4905" actId="26606"/>
          <ac:spMkLst>
            <pc:docMk/>
            <pc:sldMk cId="827437186" sldId="274"/>
            <ac:spMk id="7201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7T17:00:46.719" v="11171" actId="26606"/>
          <ac:spMkLst>
            <pc:docMk/>
            <pc:sldMk cId="827437186" sldId="274"/>
            <ac:spMk id="7202" creationId="{B3437C99-FC8E-4311-B48A-F0C4C329B154}"/>
          </ac:spMkLst>
        </pc:spChg>
        <pc:spChg chg="add del">
          <ac:chgData name="Linda Havrdová" userId="f6dfadb668cbf357" providerId="LiveId" clId="{5E078890-6166-43D5-8D48-D05CF069EE85}" dt="2023-09-16T16:34:39.570" v="4905" actId="26606"/>
          <ac:spMkLst>
            <pc:docMk/>
            <pc:sldMk cId="827437186" sldId="274"/>
            <ac:spMk id="7203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6T16:34:46.035" v="4909" actId="26606"/>
          <ac:spMkLst>
            <pc:docMk/>
            <pc:sldMk cId="827437186" sldId="274"/>
            <ac:spMk id="7205" creationId="{B210AC1D-4063-4C6E-9528-FA9C4C0C18E6}"/>
          </ac:spMkLst>
        </pc:spChg>
        <pc:spChg chg="add del">
          <ac:chgData name="Linda Havrdová" userId="f6dfadb668cbf357" providerId="LiveId" clId="{5E078890-6166-43D5-8D48-D05CF069EE85}" dt="2023-09-16T16:34:46.035" v="4909" actId="26606"/>
          <ac:spMkLst>
            <pc:docMk/>
            <pc:sldMk cId="827437186" sldId="274"/>
            <ac:spMk id="7206" creationId="{02F8C595-E68C-4306-AED8-DC7826A0A506}"/>
          </ac:spMkLst>
        </pc:spChg>
        <pc:spChg chg="add del">
          <ac:chgData name="Linda Havrdová" userId="f6dfadb668cbf357" providerId="LiveId" clId="{5E078890-6166-43D5-8D48-D05CF069EE85}" dt="2023-09-17T17:00:46.719" v="11171" actId="26606"/>
          <ac:spMkLst>
            <pc:docMk/>
            <pc:sldMk cId="827437186" sldId="274"/>
            <ac:spMk id="7207" creationId="{9F79630B-0F0B-446E-A637-38FA8F61D10E}"/>
          </ac:spMkLst>
        </pc:spChg>
        <pc:spChg chg="add del">
          <ac:chgData name="Linda Havrdová" userId="f6dfadb668cbf357" providerId="LiveId" clId="{5E078890-6166-43D5-8D48-D05CF069EE85}" dt="2023-09-17T17:00:46.719" v="11171" actId="26606"/>
          <ac:spMkLst>
            <pc:docMk/>
            <pc:sldMk cId="827437186" sldId="274"/>
            <ac:spMk id="7209" creationId="{B3437C99-FC8E-4311-B48A-F0C4C329B154}"/>
          </ac:spMkLst>
        </pc:spChg>
        <pc:picChg chg="add mod ord">
          <ac:chgData name="Linda Havrdová" userId="f6dfadb668cbf357" providerId="LiveId" clId="{5E078890-6166-43D5-8D48-D05CF069EE85}" dt="2023-09-17T17:00:13.761" v="11161" actId="26606"/>
          <ac:picMkLst>
            <pc:docMk/>
            <pc:sldMk cId="827437186" sldId="274"/>
            <ac:picMk id="4" creationId="{98CC9B32-A51F-71BA-2C7E-8FA6A106340D}"/>
          </ac:picMkLst>
        </pc:picChg>
        <pc:picChg chg="add del mod">
          <ac:chgData name="Linda Havrdová" userId="f6dfadb668cbf357" providerId="LiveId" clId="{5E078890-6166-43D5-8D48-D05CF069EE85}" dt="2023-09-16T16:33:01.031" v="4889"/>
          <ac:picMkLst>
            <pc:docMk/>
            <pc:sldMk cId="827437186" sldId="274"/>
            <ac:picMk id="7170" creationId="{81A4E292-B1E4-2832-950A-EE8DB5A5FD51}"/>
          </ac:picMkLst>
        </pc:picChg>
        <pc:picChg chg="add del mod">
          <ac:chgData name="Linda Havrdová" userId="f6dfadb668cbf357" providerId="LiveId" clId="{5E078890-6166-43D5-8D48-D05CF069EE85}" dt="2023-09-16T16:33:51.517" v="4902" actId="478"/>
          <ac:picMkLst>
            <pc:docMk/>
            <pc:sldMk cId="827437186" sldId="274"/>
            <ac:picMk id="7172" creationId="{FC436255-F919-86BA-980F-B460664A7123}"/>
          </ac:picMkLst>
        </pc:picChg>
      </pc:sldChg>
      <pc:sldChg chg="modSp new del mod">
        <pc:chgData name="Linda Havrdová" userId="f6dfadb668cbf357" providerId="LiveId" clId="{5E078890-6166-43D5-8D48-D05CF069EE85}" dt="2023-09-16T16:12:46.760" v="4334" actId="47"/>
        <pc:sldMkLst>
          <pc:docMk/>
          <pc:sldMk cId="3184376032" sldId="274"/>
        </pc:sldMkLst>
        <pc:spChg chg="mod">
          <ac:chgData name="Linda Havrdová" userId="f6dfadb668cbf357" providerId="LiveId" clId="{5E078890-6166-43D5-8D48-D05CF069EE85}" dt="2023-09-15T15:39:49.246" v="4100"/>
          <ac:spMkLst>
            <pc:docMk/>
            <pc:sldMk cId="3184376032" sldId="274"/>
            <ac:spMk id="2" creationId="{CA2C4EAD-4F70-CF60-8A14-691778926E01}"/>
          </ac:spMkLst>
        </pc:spChg>
        <pc:spChg chg="mod">
          <ac:chgData name="Linda Havrdová" userId="f6dfadb668cbf357" providerId="LiveId" clId="{5E078890-6166-43D5-8D48-D05CF069EE85}" dt="2023-09-16T15:32:16.883" v="4107" actId="20577"/>
          <ac:spMkLst>
            <pc:docMk/>
            <pc:sldMk cId="3184376032" sldId="274"/>
            <ac:spMk id="3" creationId="{DDB4D1D0-FA0D-1D04-1BD6-3423CA43078D}"/>
          </ac:spMkLst>
        </pc:spChg>
      </pc:sldChg>
      <pc:sldChg chg="addSp delSp modSp new mod setBg">
        <pc:chgData name="Linda Havrdová" userId="f6dfadb668cbf357" providerId="LiveId" clId="{5E078890-6166-43D5-8D48-D05CF069EE85}" dt="2023-09-16T16:23:24.705" v="4643" actId="26606"/>
        <pc:sldMkLst>
          <pc:docMk/>
          <pc:sldMk cId="276076244" sldId="275"/>
        </pc:sldMkLst>
        <pc:spChg chg="del">
          <ac:chgData name="Linda Havrdová" userId="f6dfadb668cbf357" providerId="LiveId" clId="{5E078890-6166-43D5-8D48-D05CF069EE85}" dt="2023-09-16T16:19:36.329" v="4575" actId="478"/>
          <ac:spMkLst>
            <pc:docMk/>
            <pc:sldMk cId="276076244" sldId="275"/>
            <ac:spMk id="2" creationId="{78561166-6162-C53F-4009-BE814351373F}"/>
          </ac:spMkLst>
        </pc:spChg>
        <pc:spChg chg="del">
          <ac:chgData name="Linda Havrdová" userId="f6dfadb668cbf357" providerId="LiveId" clId="{5E078890-6166-43D5-8D48-D05CF069EE85}" dt="2023-09-16T16:19:38.656" v="4576" actId="478"/>
          <ac:spMkLst>
            <pc:docMk/>
            <pc:sldMk cId="276076244" sldId="275"/>
            <ac:spMk id="3" creationId="{454AE907-CBF7-A969-2CC1-057279CBFF28}"/>
          </ac:spMkLst>
        </pc:spChg>
        <pc:spChg chg="add mod ord">
          <ac:chgData name="Linda Havrdová" userId="f6dfadb668cbf357" providerId="LiveId" clId="{5E078890-6166-43D5-8D48-D05CF069EE85}" dt="2023-09-16T16:23:24.705" v="4643" actId="26606"/>
          <ac:spMkLst>
            <pc:docMk/>
            <pc:sldMk cId="276076244" sldId="275"/>
            <ac:spMk id="4" creationId="{3FB89383-28F6-D9AF-1402-8BD19CA015B2}"/>
          </ac:spMkLst>
        </pc:spChg>
        <pc:spChg chg="add del">
          <ac:chgData name="Linda Havrdová" userId="f6dfadb668cbf357" providerId="LiveId" clId="{5E078890-6166-43D5-8D48-D05CF069EE85}" dt="2023-09-16T16:21:24.597" v="4603" actId="26606"/>
          <ac:spMkLst>
            <pc:docMk/>
            <pc:sldMk cId="276076244" sldId="275"/>
            <ac:spMk id="9" creationId="{0D7B6173-1D58-48E2-83CF-37350F315F75}"/>
          </ac:spMkLst>
        </pc:spChg>
        <pc:spChg chg="add del">
          <ac:chgData name="Linda Havrdová" userId="f6dfadb668cbf357" providerId="LiveId" clId="{5E078890-6166-43D5-8D48-D05CF069EE85}" dt="2023-09-16T16:21:37.391" v="4609" actId="26606"/>
          <ac:spMkLst>
            <pc:docMk/>
            <pc:sldMk cId="276076244" sldId="275"/>
            <ac:spMk id="10" creationId="{1BF4DD63-CE83-4A2A-994E-8598C22E6FCF}"/>
          </ac:spMkLst>
        </pc:spChg>
        <pc:spChg chg="add del">
          <ac:chgData name="Linda Havrdová" userId="f6dfadb668cbf357" providerId="LiveId" clId="{5E078890-6166-43D5-8D48-D05CF069EE85}" dt="2023-09-16T16:21:24.597" v="4603" actId="26606"/>
          <ac:spMkLst>
            <pc:docMk/>
            <pc:sldMk cId="276076244" sldId="275"/>
            <ac:spMk id="11" creationId="{3E4CBDBB-4FBD-4B9E-BD01-054A81D431CC}"/>
          </ac:spMkLst>
        </pc:spChg>
        <pc:spChg chg="add del">
          <ac:chgData name="Linda Havrdová" userId="f6dfadb668cbf357" providerId="LiveId" clId="{5E078890-6166-43D5-8D48-D05CF069EE85}" dt="2023-09-16T16:21:37.391" v="4609" actId="26606"/>
          <ac:spMkLst>
            <pc:docMk/>
            <pc:sldMk cId="276076244" sldId="275"/>
            <ac:spMk id="12" creationId="{127393A7-D6DA-410B-8699-AA56B57BF7BA}"/>
          </ac:spMkLst>
        </pc:spChg>
        <pc:spChg chg="add del">
          <ac:chgData name="Linda Havrdová" userId="f6dfadb668cbf357" providerId="LiveId" clId="{5E078890-6166-43D5-8D48-D05CF069EE85}" dt="2023-09-16T16:21:37.391" v="4609" actId="26606"/>
          <ac:spMkLst>
            <pc:docMk/>
            <pc:sldMk cId="276076244" sldId="275"/>
            <ac:spMk id="14" creationId="{8EC44C88-69E3-42EE-86E8-9B45F712B769}"/>
          </ac:spMkLst>
        </pc:spChg>
        <pc:spChg chg="add del">
          <ac:chgData name="Linda Havrdová" userId="f6dfadb668cbf357" providerId="LiveId" clId="{5E078890-6166-43D5-8D48-D05CF069EE85}" dt="2023-09-16T16:21:24.597" v="4603" actId="26606"/>
          <ac:spMkLst>
            <pc:docMk/>
            <pc:sldMk cId="276076244" sldId="275"/>
            <ac:spMk id="15" creationId="{72C4834C-B602-4125-8264-BD0D55A5885F}"/>
          </ac:spMkLst>
        </pc:spChg>
        <pc:spChg chg="add del">
          <ac:chgData name="Linda Havrdová" userId="f6dfadb668cbf357" providerId="LiveId" clId="{5E078890-6166-43D5-8D48-D05CF069EE85}" dt="2023-09-16T16:21:24.597" v="4603" actId="26606"/>
          <ac:spMkLst>
            <pc:docMk/>
            <pc:sldMk cId="276076244" sldId="275"/>
            <ac:spMk id="17" creationId="{53172EE5-132F-4DD4-8855-4DBBD9C3465E}"/>
          </ac:spMkLst>
        </pc:spChg>
        <pc:spChg chg="add del">
          <ac:chgData name="Linda Havrdová" userId="f6dfadb668cbf357" providerId="LiveId" clId="{5E078890-6166-43D5-8D48-D05CF069EE85}" dt="2023-09-16T16:22:36.598" v="4625" actId="26606"/>
          <ac:spMkLst>
            <pc:docMk/>
            <pc:sldMk cId="276076244" sldId="275"/>
            <ac:spMk id="18" creationId="{F944E337-3E5D-4A1F-A5A1-2057F25B8A7B}"/>
          </ac:spMkLst>
        </pc:spChg>
        <pc:spChg chg="add del">
          <ac:chgData name="Linda Havrdová" userId="f6dfadb668cbf357" providerId="LiveId" clId="{5E078890-6166-43D5-8D48-D05CF069EE85}" dt="2023-09-16T16:22:36.598" v="4625" actId="26606"/>
          <ac:spMkLst>
            <pc:docMk/>
            <pc:sldMk cId="276076244" sldId="275"/>
            <ac:spMk id="19" creationId="{4DA50D69-7CF7-4844-B844-A2B821C77F24}"/>
          </ac:spMkLst>
        </pc:spChg>
        <pc:spChg chg="add del">
          <ac:chgData name="Linda Havrdová" userId="f6dfadb668cbf357" providerId="LiveId" clId="{5E078890-6166-43D5-8D48-D05CF069EE85}" dt="2023-09-16T16:21:27.282" v="4605" actId="26606"/>
          <ac:spMkLst>
            <pc:docMk/>
            <pc:sldMk cId="276076244" sldId="275"/>
            <ac:spMk id="20" creationId="{B17C1CEC-AF6A-4776-99E7-99BADF329100}"/>
          </ac:spMkLst>
        </pc:spChg>
        <pc:spChg chg="add del">
          <ac:chgData name="Linda Havrdová" userId="f6dfadb668cbf357" providerId="LiveId" clId="{5E078890-6166-43D5-8D48-D05CF069EE85}" dt="2023-09-16T16:22:52.972" v="4628" actId="26606"/>
          <ac:spMkLst>
            <pc:docMk/>
            <pc:sldMk cId="276076244" sldId="275"/>
            <ac:spMk id="23" creationId="{37C89E4B-3C9F-44B9-8B86-D9E3D112D8EC}"/>
          </ac:spMkLst>
        </pc:spChg>
        <pc:spChg chg="add del">
          <ac:chgData name="Linda Havrdová" userId="f6dfadb668cbf357" providerId="LiveId" clId="{5E078890-6166-43D5-8D48-D05CF069EE85}" dt="2023-09-16T16:21:55.296" v="4614" actId="26606"/>
          <ac:spMkLst>
            <pc:docMk/>
            <pc:sldMk cId="276076244" sldId="275"/>
            <ac:spMk id="24" creationId="{04812C46-200A-4DEB-A05E-3ED6C68C2387}"/>
          </ac:spMkLst>
        </pc:spChg>
        <pc:spChg chg="add del">
          <ac:chgData name="Linda Havrdová" userId="f6dfadb668cbf357" providerId="LiveId" clId="{5E078890-6166-43D5-8D48-D05CF069EE85}" dt="2023-09-16T16:21:55.296" v="4614" actId="26606"/>
          <ac:spMkLst>
            <pc:docMk/>
            <pc:sldMk cId="276076244" sldId="275"/>
            <ac:spMk id="26" creationId="{D1EA859B-E555-4109-94F3-6700E046E008}"/>
          </ac:spMkLst>
        </pc:spChg>
        <pc:spChg chg="add del">
          <ac:chgData name="Linda Havrdová" userId="f6dfadb668cbf357" providerId="LiveId" clId="{5E078890-6166-43D5-8D48-D05CF069EE85}" dt="2023-09-16T16:22:00.148" v="4616" actId="26606"/>
          <ac:spMkLst>
            <pc:docMk/>
            <pc:sldMk cId="276076244" sldId="275"/>
            <ac:spMk id="28" creationId="{DD0D366F-455D-4298-97E9-89785ADAEC06}"/>
          </ac:spMkLst>
        </pc:spChg>
        <pc:spChg chg="add del">
          <ac:chgData name="Linda Havrdová" userId="f6dfadb668cbf357" providerId="LiveId" clId="{5E078890-6166-43D5-8D48-D05CF069EE85}" dt="2023-09-16T16:21:36.173" v="4607" actId="26606"/>
          <ac:spMkLst>
            <pc:docMk/>
            <pc:sldMk cId="276076244" sldId="275"/>
            <ac:spMk id="29" creationId="{E8009B31-EE3C-4DCE-88F0-EA3FE2AB8744}"/>
          </ac:spMkLst>
        </pc:spChg>
        <pc:spChg chg="add del">
          <ac:chgData name="Linda Havrdová" userId="f6dfadb668cbf357" providerId="LiveId" clId="{5E078890-6166-43D5-8D48-D05CF069EE85}" dt="2023-09-16T16:21:36.173" v="4607" actId="26606"/>
          <ac:spMkLst>
            <pc:docMk/>
            <pc:sldMk cId="276076244" sldId="275"/>
            <ac:spMk id="30" creationId="{A82D9556-7EB0-4226-B5CF-E48584DA6B83}"/>
          </ac:spMkLst>
        </pc:spChg>
        <pc:spChg chg="add del">
          <ac:chgData name="Linda Havrdová" userId="f6dfadb668cbf357" providerId="LiveId" clId="{5E078890-6166-43D5-8D48-D05CF069EE85}" dt="2023-09-16T16:22:00.148" v="4616" actId="26606"/>
          <ac:spMkLst>
            <pc:docMk/>
            <pc:sldMk cId="276076244" sldId="275"/>
            <ac:spMk id="31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6T16:22:00.148" v="4616" actId="26606"/>
          <ac:spMkLst>
            <pc:docMk/>
            <pc:sldMk cId="276076244" sldId="275"/>
            <ac:spMk id="32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6T16:22:00.148" v="4616" actId="26606"/>
          <ac:spMkLst>
            <pc:docMk/>
            <pc:sldMk cId="276076244" sldId="275"/>
            <ac:spMk id="33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6T16:22:34.455" v="4622" actId="26606"/>
          <ac:spMkLst>
            <pc:docMk/>
            <pc:sldMk cId="276076244" sldId="275"/>
            <ac:spMk id="35" creationId="{3D5FBB81-B61B-416A-8F5D-A8DDF62530F1}"/>
          </ac:spMkLst>
        </pc:spChg>
        <pc:spChg chg="add del">
          <ac:chgData name="Linda Havrdová" userId="f6dfadb668cbf357" providerId="LiveId" clId="{5E078890-6166-43D5-8D48-D05CF069EE85}" dt="2023-09-16T16:22:34.455" v="4622" actId="26606"/>
          <ac:spMkLst>
            <pc:docMk/>
            <pc:sldMk cId="276076244" sldId="275"/>
            <ac:spMk id="36" creationId="{40C0D7D4-D83D-4C58-87D1-955F0A9173D7}"/>
          </ac:spMkLst>
        </pc:spChg>
        <pc:spChg chg="add del">
          <ac:chgData name="Linda Havrdová" userId="f6dfadb668cbf357" providerId="LiveId" clId="{5E078890-6166-43D5-8D48-D05CF069EE85}" dt="2023-09-16T16:22:34.455" v="4622" actId="26606"/>
          <ac:spMkLst>
            <pc:docMk/>
            <pc:sldMk cId="276076244" sldId="275"/>
            <ac:spMk id="37" creationId="{CA35125A-A1A4-40EB-B5EE-4371BC4DD441}"/>
          </ac:spMkLst>
        </pc:spChg>
        <pc:spChg chg="add del">
          <ac:chgData name="Linda Havrdová" userId="f6dfadb668cbf357" providerId="LiveId" clId="{5E078890-6166-43D5-8D48-D05CF069EE85}" dt="2023-09-16T16:22:34.455" v="4622" actId="26606"/>
          <ac:spMkLst>
            <pc:docMk/>
            <pc:sldMk cId="276076244" sldId="275"/>
            <ac:spMk id="38" creationId="{15F9A324-404E-4C5D-AFF0-C5D0D84182B0}"/>
          </ac:spMkLst>
        </pc:spChg>
        <pc:spChg chg="add del">
          <ac:chgData name="Linda Havrdová" userId="f6dfadb668cbf357" providerId="LiveId" clId="{5E078890-6166-43D5-8D48-D05CF069EE85}" dt="2023-09-16T16:22:54.438" v="4630" actId="26606"/>
          <ac:spMkLst>
            <pc:docMk/>
            <pc:sldMk cId="276076244" sldId="275"/>
            <ac:spMk id="39" creationId="{5A59F003-E00A-43F9-91DC-CC54E3B87466}"/>
          </ac:spMkLst>
        </pc:spChg>
        <pc:spChg chg="add del">
          <ac:chgData name="Linda Havrdová" userId="f6dfadb668cbf357" providerId="LiveId" clId="{5E078890-6166-43D5-8D48-D05CF069EE85}" dt="2023-09-16T16:22:54.438" v="4630" actId="26606"/>
          <ac:spMkLst>
            <pc:docMk/>
            <pc:sldMk cId="276076244" sldId="275"/>
            <ac:spMk id="40" creationId="{D74A4382-E3AD-430A-9A1F-DFA3E0E77A7D}"/>
          </ac:spMkLst>
        </pc:spChg>
        <pc:spChg chg="add del">
          <ac:chgData name="Linda Havrdová" userId="f6dfadb668cbf357" providerId="LiveId" clId="{5E078890-6166-43D5-8D48-D05CF069EE85}" dt="2023-09-16T16:22:54.438" v="4630" actId="26606"/>
          <ac:spMkLst>
            <pc:docMk/>
            <pc:sldMk cId="276076244" sldId="275"/>
            <ac:spMk id="41" creationId="{79F40191-0F44-4FD1-82CC-ACB507C14BE6}"/>
          </ac:spMkLst>
        </pc:spChg>
        <pc:spChg chg="add del">
          <ac:chgData name="Linda Havrdová" userId="f6dfadb668cbf357" providerId="LiveId" clId="{5E078890-6166-43D5-8D48-D05CF069EE85}" dt="2023-09-16T16:22:58.187" v="4632" actId="26606"/>
          <ac:spMkLst>
            <pc:docMk/>
            <pc:sldMk cId="276076244" sldId="275"/>
            <ac:spMk id="43" creationId="{4D4677D2-D5AC-4CF9-9EED-2B89D0A1C212}"/>
          </ac:spMkLst>
        </pc:spChg>
        <pc:spChg chg="add del">
          <ac:chgData name="Linda Havrdová" userId="f6dfadb668cbf357" providerId="LiveId" clId="{5E078890-6166-43D5-8D48-D05CF069EE85}" dt="2023-09-16T16:22:58.187" v="4632" actId="26606"/>
          <ac:spMkLst>
            <pc:docMk/>
            <pc:sldMk cId="276076244" sldId="275"/>
            <ac:spMk id="44" creationId="{C6D54F7E-825A-4BBA-815F-35CCA8B97786}"/>
          </ac:spMkLst>
        </pc:spChg>
        <pc:spChg chg="add del">
          <ac:chgData name="Linda Havrdová" userId="f6dfadb668cbf357" providerId="LiveId" clId="{5E078890-6166-43D5-8D48-D05CF069EE85}" dt="2023-09-16T16:23:18.578" v="4639" actId="26606"/>
          <ac:spMkLst>
            <pc:docMk/>
            <pc:sldMk cId="276076244" sldId="275"/>
            <ac:spMk id="46" creationId="{37C89E4B-3C9F-44B9-8B86-D9E3D112D8EC}"/>
          </ac:spMkLst>
        </pc:spChg>
        <pc:spChg chg="add del">
          <ac:chgData name="Linda Havrdová" userId="f6dfadb668cbf357" providerId="LiveId" clId="{5E078890-6166-43D5-8D48-D05CF069EE85}" dt="2023-09-16T16:23:14.766" v="4636" actId="26606"/>
          <ac:spMkLst>
            <pc:docMk/>
            <pc:sldMk cId="276076244" sldId="275"/>
            <ac:spMk id="53" creationId="{0E91F5CA-B392-444C-88E3-BF5BAAEBDEB0}"/>
          </ac:spMkLst>
        </pc:spChg>
        <pc:spChg chg="add del">
          <ac:chgData name="Linda Havrdová" userId="f6dfadb668cbf357" providerId="LiveId" clId="{5E078890-6166-43D5-8D48-D05CF069EE85}" dt="2023-09-16T16:23:14.766" v="4636" actId="26606"/>
          <ac:spMkLst>
            <pc:docMk/>
            <pc:sldMk cId="276076244" sldId="275"/>
            <ac:spMk id="55" creationId="{0459807F-B6FA-44D3-9A53-C55B6B56884A}"/>
          </ac:spMkLst>
        </pc:spChg>
        <pc:spChg chg="add del">
          <ac:chgData name="Linda Havrdová" userId="f6dfadb668cbf357" providerId="LiveId" clId="{5E078890-6166-43D5-8D48-D05CF069EE85}" dt="2023-09-16T16:23:18.564" v="4638" actId="26606"/>
          <ac:spMkLst>
            <pc:docMk/>
            <pc:sldMk cId="276076244" sldId="275"/>
            <ac:spMk id="58" creationId="{37C89E4B-3C9F-44B9-8B86-D9E3D112D8EC}"/>
          </ac:spMkLst>
        </pc:spChg>
        <pc:spChg chg="add del">
          <ac:chgData name="Linda Havrdová" userId="f6dfadb668cbf357" providerId="LiveId" clId="{5E078890-6166-43D5-8D48-D05CF069EE85}" dt="2023-09-16T16:23:24.705" v="4643" actId="26606"/>
          <ac:spMkLst>
            <pc:docMk/>
            <pc:sldMk cId="276076244" sldId="275"/>
            <ac:spMk id="61" creationId="{ECF18D75-294F-47A5-AB5C-5BB753AC482B}"/>
          </ac:spMkLst>
        </pc:spChg>
        <pc:spChg chg="add del">
          <ac:chgData name="Linda Havrdová" userId="f6dfadb668cbf357" providerId="LiveId" clId="{5E078890-6166-43D5-8D48-D05CF069EE85}" dt="2023-09-16T16:23:24.705" v="4643" actId="26606"/>
          <ac:spMkLst>
            <pc:docMk/>
            <pc:sldMk cId="276076244" sldId="275"/>
            <ac:spMk id="62" creationId="{205821FB-2741-4451-843D-5933A264266A}"/>
          </ac:spMkLst>
        </pc:spChg>
        <pc:spChg chg="add del">
          <ac:chgData name="Linda Havrdová" userId="f6dfadb668cbf357" providerId="LiveId" clId="{5E078890-6166-43D5-8D48-D05CF069EE85}" dt="2023-09-16T16:23:24.694" v="4642" actId="26606"/>
          <ac:spMkLst>
            <pc:docMk/>
            <pc:sldMk cId="276076244" sldId="275"/>
            <ac:spMk id="67" creationId="{ECF18D75-294F-47A5-AB5C-5BB753AC482B}"/>
          </ac:spMkLst>
        </pc:spChg>
        <pc:spChg chg="add del">
          <ac:chgData name="Linda Havrdová" userId="f6dfadb668cbf357" providerId="LiveId" clId="{5E078890-6166-43D5-8D48-D05CF069EE85}" dt="2023-09-16T16:23:24.694" v="4642" actId="26606"/>
          <ac:spMkLst>
            <pc:docMk/>
            <pc:sldMk cId="276076244" sldId="275"/>
            <ac:spMk id="69" creationId="{205821FB-2741-4451-843D-5933A264266A}"/>
          </ac:spMkLst>
        </pc:spChg>
        <pc:spChg chg="add">
          <ac:chgData name="Linda Havrdová" userId="f6dfadb668cbf357" providerId="LiveId" clId="{5E078890-6166-43D5-8D48-D05CF069EE85}" dt="2023-09-16T16:23:24.705" v="4643" actId="26606"/>
          <ac:spMkLst>
            <pc:docMk/>
            <pc:sldMk cId="276076244" sldId="275"/>
            <ac:spMk id="72" creationId="{37C89E4B-3C9F-44B9-8B86-D9E3D112D8EC}"/>
          </ac:spMkLst>
        </pc:spChg>
        <pc:spChg chg="add del">
          <ac:chgData name="Linda Havrdová" userId="f6dfadb668cbf357" providerId="LiveId" clId="{5E078890-6166-43D5-8D48-D05CF069EE85}" dt="2023-09-16T16:20:46.805" v="4593" actId="26606"/>
          <ac:spMkLst>
            <pc:docMk/>
            <pc:sldMk cId="276076244" sldId="275"/>
            <ac:spMk id="5133" creationId="{7ED7575E-88D2-B771-681D-46A7E55415DD}"/>
          </ac:spMkLst>
        </pc:spChg>
        <pc:spChg chg="add del">
          <ac:chgData name="Linda Havrdová" userId="f6dfadb668cbf357" providerId="LiveId" clId="{5E078890-6166-43D5-8D48-D05CF069EE85}" dt="2023-09-16T16:20:45.919" v="4592" actId="26606"/>
          <ac:spMkLst>
            <pc:docMk/>
            <pc:sldMk cId="276076244" sldId="275"/>
            <ac:spMk id="5139" creationId="{8181FC64-B306-4821-98E2-780662EFC486}"/>
          </ac:spMkLst>
        </pc:spChg>
        <pc:spChg chg="add del">
          <ac:chgData name="Linda Havrdová" userId="f6dfadb668cbf357" providerId="LiveId" clId="{5E078890-6166-43D5-8D48-D05CF069EE85}" dt="2023-09-16T16:20:45.919" v="4592" actId="26606"/>
          <ac:spMkLst>
            <pc:docMk/>
            <pc:sldMk cId="276076244" sldId="275"/>
            <ac:spMk id="5141" creationId="{5871FC61-DD4E-47D4-81FD-8A7E7D12B371}"/>
          </ac:spMkLst>
        </pc:spChg>
        <pc:spChg chg="add del">
          <ac:chgData name="Linda Havrdová" userId="f6dfadb668cbf357" providerId="LiveId" clId="{5E078890-6166-43D5-8D48-D05CF069EE85}" dt="2023-09-16T16:20:45.919" v="4592" actId="26606"/>
          <ac:spMkLst>
            <pc:docMk/>
            <pc:sldMk cId="276076244" sldId="275"/>
            <ac:spMk id="5143" creationId="{F9EC3F91-A75C-4F74-867E-E4C28C13546B}"/>
          </ac:spMkLst>
        </pc:spChg>
        <pc:spChg chg="add del">
          <ac:chgData name="Linda Havrdová" userId="f6dfadb668cbf357" providerId="LiveId" clId="{5E078890-6166-43D5-8D48-D05CF069EE85}" dt="2023-09-16T16:20:45.919" v="4592" actId="26606"/>
          <ac:spMkLst>
            <pc:docMk/>
            <pc:sldMk cId="276076244" sldId="275"/>
            <ac:spMk id="5145" creationId="{829A1E2C-5AC8-40FC-99E9-832069D39792}"/>
          </ac:spMkLst>
        </pc:spChg>
        <pc:spChg chg="add del">
          <ac:chgData name="Linda Havrdová" userId="f6dfadb668cbf357" providerId="LiveId" clId="{5E078890-6166-43D5-8D48-D05CF069EE85}" dt="2023-09-16T16:20:34.164" v="4584" actId="26606"/>
          <ac:spMkLst>
            <pc:docMk/>
            <pc:sldMk cId="276076244" sldId="275"/>
            <ac:spMk id="5150" creationId="{1CDD8E39-EA14-4679-9655-1BFF5A7B63EE}"/>
          </ac:spMkLst>
        </pc:spChg>
        <pc:spChg chg="add del">
          <ac:chgData name="Linda Havrdová" userId="f6dfadb668cbf357" providerId="LiveId" clId="{5E078890-6166-43D5-8D48-D05CF069EE85}" dt="2023-09-16T16:20:44.589" v="4590" actId="26606"/>
          <ac:spMkLst>
            <pc:docMk/>
            <pc:sldMk cId="276076244" sldId="275"/>
            <ac:spMk id="5152" creationId="{C65F2C57-3BEB-4734-BA81-3ADFC54EB7B6}"/>
          </ac:spMkLst>
        </pc:spChg>
        <pc:spChg chg="add del">
          <ac:chgData name="Linda Havrdová" userId="f6dfadb668cbf357" providerId="LiveId" clId="{5E078890-6166-43D5-8D48-D05CF069EE85}" dt="2023-09-16T16:20:44.589" v="4590" actId="26606"/>
          <ac:spMkLst>
            <pc:docMk/>
            <pc:sldMk cId="276076244" sldId="275"/>
            <ac:spMk id="5153" creationId="{593B4D24-F4A8-4141-A20A-E0575D199633}"/>
          </ac:spMkLst>
        </pc:spChg>
        <pc:spChg chg="add del">
          <ac:chgData name="Linda Havrdová" userId="f6dfadb668cbf357" providerId="LiveId" clId="{5E078890-6166-43D5-8D48-D05CF069EE85}" dt="2023-09-16T16:20:44.589" v="4590" actId="26606"/>
          <ac:spMkLst>
            <pc:docMk/>
            <pc:sldMk cId="276076244" sldId="275"/>
            <ac:spMk id="5154" creationId="{9B5838CB-913A-4D5B-ABB5-CA9EF152E4E7}"/>
          </ac:spMkLst>
        </pc:spChg>
        <pc:grpChg chg="add del">
          <ac:chgData name="Linda Havrdová" userId="f6dfadb668cbf357" providerId="LiveId" clId="{5E078890-6166-43D5-8D48-D05CF069EE85}" dt="2023-09-16T16:21:27.282" v="4605" actId="26606"/>
          <ac:grpSpMkLst>
            <pc:docMk/>
            <pc:sldMk cId="276076244" sldId="275"/>
            <ac:grpSpMk id="16" creationId="{191C3C84-B8C0-4BB5-BE07-909B9D7C285D}"/>
          </ac:grpSpMkLst>
        </pc:grpChg>
        <pc:grpChg chg="add del">
          <ac:chgData name="Linda Havrdová" userId="f6dfadb668cbf357" providerId="LiveId" clId="{5E078890-6166-43D5-8D48-D05CF069EE85}" dt="2023-09-16T16:21:27.282" v="4605" actId="26606"/>
          <ac:grpSpMkLst>
            <pc:docMk/>
            <pc:sldMk cId="276076244" sldId="275"/>
            <ac:grpSpMk id="21" creationId="{9EB159D1-C60A-4715-99C4-D77B430F86A7}"/>
          </ac:grpSpMkLst>
        </pc:grpChg>
        <pc:grpChg chg="add del">
          <ac:chgData name="Linda Havrdová" userId="f6dfadb668cbf357" providerId="LiveId" clId="{5E078890-6166-43D5-8D48-D05CF069EE85}" dt="2023-09-16T16:21:27.282" v="4605" actId="26606"/>
          <ac:grpSpMkLst>
            <pc:docMk/>
            <pc:sldMk cId="276076244" sldId="275"/>
            <ac:grpSpMk id="25" creationId="{EEF5595D-0057-4730-B387-F871CC4491E7}"/>
          </ac:grpSpMkLst>
        </pc:grpChg>
        <pc:grpChg chg="add del">
          <ac:chgData name="Linda Havrdová" userId="f6dfadb668cbf357" providerId="LiveId" clId="{5E078890-6166-43D5-8D48-D05CF069EE85}" dt="2023-09-16T16:20:07.618" v="4579" actId="26606"/>
          <ac:grpSpMkLst>
            <pc:docMk/>
            <pc:sldMk cId="276076244" sldId="275"/>
            <ac:grpSpMk id="5129" creationId="{6258F736-B256-8039-9DC6-F4E49A5C5AD5}"/>
          </ac:grpSpMkLst>
        </pc:grpChg>
        <pc:picChg chg="add del mod">
          <ac:chgData name="Linda Havrdová" userId="f6dfadb668cbf357" providerId="LiveId" clId="{5E078890-6166-43D5-8D48-D05CF069EE85}" dt="2023-09-16T16:22:35.954" v="4624"/>
          <ac:picMkLst>
            <pc:docMk/>
            <pc:sldMk cId="276076244" sldId="275"/>
            <ac:picMk id="5" creationId="{098B6AAC-5AEF-E60C-5980-DE5B9E1608CC}"/>
          </ac:picMkLst>
        </pc:picChg>
        <pc:picChg chg="add del">
          <ac:chgData name="Linda Havrdová" userId="f6dfadb668cbf357" providerId="LiveId" clId="{5E078890-6166-43D5-8D48-D05CF069EE85}" dt="2023-09-16T16:21:37.391" v="4609" actId="26606"/>
          <ac:picMkLst>
            <pc:docMk/>
            <pc:sldMk cId="276076244" sldId="275"/>
            <ac:picMk id="6" creationId="{E33CAF12-7DBB-C28B-121B-D402AE8454B0}"/>
          </ac:picMkLst>
        </pc:picChg>
        <pc:picChg chg="add mod ord">
          <ac:chgData name="Linda Havrdová" userId="f6dfadb668cbf357" providerId="LiveId" clId="{5E078890-6166-43D5-8D48-D05CF069EE85}" dt="2023-09-16T16:23:24.705" v="4643" actId="26606"/>
          <ac:picMkLst>
            <pc:docMk/>
            <pc:sldMk cId="276076244" sldId="275"/>
            <ac:picMk id="7" creationId="{1E420C10-0B2A-5B28-2352-CB99536C5C8A}"/>
          </ac:picMkLst>
        </pc:picChg>
        <pc:picChg chg="add del">
          <ac:chgData name="Linda Havrdová" userId="f6dfadb668cbf357" providerId="LiveId" clId="{5E078890-6166-43D5-8D48-D05CF069EE85}" dt="2023-09-16T16:21:24.597" v="4603" actId="26606"/>
          <ac:picMkLst>
            <pc:docMk/>
            <pc:sldMk cId="276076244" sldId="275"/>
            <ac:picMk id="13" creationId="{B01A6F03-171F-40B2-8B2C-A061B89241F6}"/>
          </ac:picMkLst>
        </pc:picChg>
        <pc:picChg chg="add del">
          <ac:chgData name="Linda Havrdová" userId="f6dfadb668cbf357" providerId="LiveId" clId="{5E078890-6166-43D5-8D48-D05CF069EE85}" dt="2023-09-16T16:22:36.598" v="4625" actId="26606"/>
          <ac:picMkLst>
            <pc:docMk/>
            <pc:sldMk cId="276076244" sldId="275"/>
            <ac:picMk id="22" creationId="{B28B5FA7-6A7C-A2C7-B464-321DB5FC9F15}"/>
          </ac:picMkLst>
        </pc:picChg>
        <pc:picChg chg="add del">
          <ac:chgData name="Linda Havrdová" userId="f6dfadb668cbf357" providerId="LiveId" clId="{5E078890-6166-43D5-8D48-D05CF069EE85}" dt="2023-09-16T16:19:33.461" v="4574"/>
          <ac:picMkLst>
            <pc:docMk/>
            <pc:sldMk cId="276076244" sldId="275"/>
            <ac:picMk id="5122" creationId="{F964CFE8-8730-6761-9440-ABBC3FA3F885}"/>
          </ac:picMkLst>
        </pc:picChg>
        <pc:picChg chg="add del mod">
          <ac:chgData name="Linda Havrdová" userId="f6dfadb668cbf357" providerId="LiveId" clId="{5E078890-6166-43D5-8D48-D05CF069EE85}" dt="2023-09-16T16:20:47.796" v="4594" actId="21"/>
          <ac:picMkLst>
            <pc:docMk/>
            <pc:sldMk cId="276076244" sldId="275"/>
            <ac:picMk id="5124" creationId="{FFC0C089-B188-101A-2D6A-441965863C4F}"/>
          </ac:picMkLst>
        </pc:picChg>
        <pc:cxnChg chg="add del">
          <ac:chgData name="Linda Havrdová" userId="f6dfadb668cbf357" providerId="LiveId" clId="{5E078890-6166-43D5-8D48-D05CF069EE85}" dt="2023-09-16T16:22:52.972" v="4628" actId="26606"/>
          <ac:cxnSpMkLst>
            <pc:docMk/>
            <pc:sldMk cId="276076244" sldId="275"/>
            <ac:cxnSpMk id="27" creationId="{AA2EAA10-076F-46BD-8F0F-B9A2FB77A85C}"/>
          </ac:cxnSpMkLst>
        </pc:cxnChg>
        <pc:cxnChg chg="add del">
          <ac:chgData name="Linda Havrdová" userId="f6dfadb668cbf357" providerId="LiveId" clId="{5E078890-6166-43D5-8D48-D05CF069EE85}" dt="2023-09-16T16:22:52.972" v="4628" actId="26606"/>
          <ac:cxnSpMkLst>
            <pc:docMk/>
            <pc:sldMk cId="276076244" sldId="275"/>
            <ac:cxnSpMk id="34" creationId="{D891E407-403B-4764-86C9-33A56D3BCAA3}"/>
          </ac:cxnSpMkLst>
        </pc:cxnChg>
        <pc:cxnChg chg="add del">
          <ac:chgData name="Linda Havrdová" userId="f6dfadb668cbf357" providerId="LiveId" clId="{5E078890-6166-43D5-8D48-D05CF069EE85}" dt="2023-09-16T16:23:18.578" v="4639" actId="26606"/>
          <ac:cxnSpMkLst>
            <pc:docMk/>
            <pc:sldMk cId="276076244" sldId="275"/>
            <ac:cxnSpMk id="47" creationId="{AA2EAA10-076F-46BD-8F0F-B9A2FB77A85C}"/>
          </ac:cxnSpMkLst>
        </pc:cxnChg>
        <pc:cxnChg chg="add del">
          <ac:chgData name="Linda Havrdová" userId="f6dfadb668cbf357" providerId="LiveId" clId="{5E078890-6166-43D5-8D48-D05CF069EE85}" dt="2023-09-16T16:23:18.578" v="4639" actId="26606"/>
          <ac:cxnSpMkLst>
            <pc:docMk/>
            <pc:sldMk cId="276076244" sldId="275"/>
            <ac:cxnSpMk id="48" creationId="{D891E407-403B-4764-86C9-33A56D3BCAA3}"/>
          </ac:cxnSpMkLst>
        </pc:cxnChg>
        <pc:cxnChg chg="add del">
          <ac:chgData name="Linda Havrdová" userId="f6dfadb668cbf357" providerId="LiveId" clId="{5E078890-6166-43D5-8D48-D05CF069EE85}" dt="2023-09-16T16:23:18.564" v="4638" actId="26606"/>
          <ac:cxnSpMkLst>
            <pc:docMk/>
            <pc:sldMk cId="276076244" sldId="275"/>
            <ac:cxnSpMk id="57" creationId="{D891E407-403B-4764-86C9-33A56D3BCAA3}"/>
          </ac:cxnSpMkLst>
        </pc:cxnChg>
        <pc:cxnChg chg="add del">
          <ac:chgData name="Linda Havrdová" userId="f6dfadb668cbf357" providerId="LiveId" clId="{5E078890-6166-43D5-8D48-D05CF069EE85}" dt="2023-09-16T16:23:18.564" v="4638" actId="26606"/>
          <ac:cxnSpMkLst>
            <pc:docMk/>
            <pc:sldMk cId="276076244" sldId="275"/>
            <ac:cxnSpMk id="59" creationId="{AA2EAA10-076F-46BD-8F0F-B9A2FB77A85C}"/>
          </ac:cxnSpMkLst>
        </pc:cxnChg>
        <pc:cxnChg chg="add">
          <ac:chgData name="Linda Havrdová" userId="f6dfadb668cbf357" providerId="LiveId" clId="{5E078890-6166-43D5-8D48-D05CF069EE85}" dt="2023-09-16T16:23:24.705" v="4643" actId="26606"/>
          <ac:cxnSpMkLst>
            <pc:docMk/>
            <pc:sldMk cId="276076244" sldId="275"/>
            <ac:cxnSpMk id="71" creationId="{D891E407-403B-4764-86C9-33A56D3BCAA3}"/>
          </ac:cxnSpMkLst>
        </pc:cxnChg>
        <pc:cxnChg chg="add">
          <ac:chgData name="Linda Havrdová" userId="f6dfadb668cbf357" providerId="LiveId" clId="{5E078890-6166-43D5-8D48-D05CF069EE85}" dt="2023-09-16T16:23:24.705" v="4643" actId="26606"/>
          <ac:cxnSpMkLst>
            <pc:docMk/>
            <pc:sldMk cId="276076244" sldId="275"/>
            <ac:cxnSpMk id="73" creationId="{AA2EAA10-076F-46BD-8F0F-B9A2FB77A85C}"/>
          </ac:cxnSpMkLst>
        </pc:cxnChg>
        <pc:cxnChg chg="add del">
          <ac:chgData name="Linda Havrdová" userId="f6dfadb668cbf357" providerId="LiveId" clId="{5E078890-6166-43D5-8D48-D05CF069EE85}" dt="2023-09-16T16:20:46.805" v="4593" actId="26606"/>
          <ac:cxnSpMkLst>
            <pc:docMk/>
            <pc:sldMk cId="276076244" sldId="275"/>
            <ac:cxnSpMk id="5134" creationId="{249EDD1B-F94D-B4E6-ACAA-566B9A26FDE3}"/>
          </ac:cxnSpMkLst>
        </pc:cxnChg>
      </pc:sldChg>
      <pc:sldChg chg="addSp delSp modSp new mod setBg">
        <pc:chgData name="Linda Havrdová" userId="f6dfadb668cbf357" providerId="LiveId" clId="{5E078890-6166-43D5-8D48-D05CF069EE85}" dt="2023-09-17T09:01:47.542" v="6386" actId="12"/>
        <pc:sldMkLst>
          <pc:docMk/>
          <pc:sldMk cId="414500485" sldId="276"/>
        </pc:sldMkLst>
        <pc:spChg chg="del">
          <ac:chgData name="Linda Havrdová" userId="f6dfadb668cbf357" providerId="LiveId" clId="{5E078890-6166-43D5-8D48-D05CF069EE85}" dt="2023-09-16T16:49:38.472" v="5458" actId="478"/>
          <ac:spMkLst>
            <pc:docMk/>
            <pc:sldMk cId="414500485" sldId="276"/>
            <ac:spMk id="2" creationId="{098ED9A3-D6B4-79EA-A358-DF9CF97819EE}"/>
          </ac:spMkLst>
        </pc:spChg>
        <pc:spChg chg="add del mod">
          <ac:chgData name="Linda Havrdová" userId="f6dfadb668cbf357" providerId="LiveId" clId="{5E078890-6166-43D5-8D48-D05CF069EE85}" dt="2023-09-17T08:59:03.068" v="6183" actId="478"/>
          <ac:spMkLst>
            <pc:docMk/>
            <pc:sldMk cId="414500485" sldId="276"/>
            <ac:spMk id="2" creationId="{4E5A034B-29A1-85A6-E4CF-42372379C6BE}"/>
          </ac:spMkLst>
        </pc:spChg>
        <pc:spChg chg="del">
          <ac:chgData name="Linda Havrdová" userId="f6dfadb668cbf357" providerId="LiveId" clId="{5E078890-6166-43D5-8D48-D05CF069EE85}" dt="2023-09-16T16:49:35.659" v="5457" actId="478"/>
          <ac:spMkLst>
            <pc:docMk/>
            <pc:sldMk cId="414500485" sldId="276"/>
            <ac:spMk id="3" creationId="{034B960D-8473-6A11-2CB9-FC6574D4C4BF}"/>
          </ac:spMkLst>
        </pc:spChg>
        <pc:spChg chg="add mod">
          <ac:chgData name="Linda Havrdová" userId="f6dfadb668cbf357" providerId="LiveId" clId="{5E078890-6166-43D5-8D48-D05CF069EE85}" dt="2023-09-17T08:58:58.313" v="6182" actId="20577"/>
          <ac:spMkLst>
            <pc:docMk/>
            <pc:sldMk cId="414500485" sldId="276"/>
            <ac:spMk id="3" creationId="{7A3B04DF-81E9-BB78-3A6C-12D3B4DE8F38}"/>
          </ac:spMkLst>
        </pc:spChg>
        <pc:spChg chg="add del mod ord">
          <ac:chgData name="Linda Havrdová" userId="f6dfadb668cbf357" providerId="LiveId" clId="{5E078890-6166-43D5-8D48-D05CF069EE85}" dt="2023-09-16T16:55:35.792" v="5592"/>
          <ac:spMkLst>
            <pc:docMk/>
            <pc:sldMk cId="414500485" sldId="276"/>
            <ac:spMk id="5" creationId="{269116C0-D449-C784-7059-BDBF883E24F9}"/>
          </ac:spMkLst>
        </pc:spChg>
        <pc:spChg chg="add mod ord">
          <ac:chgData name="Linda Havrdová" userId="f6dfadb668cbf357" providerId="LiveId" clId="{5E078890-6166-43D5-8D48-D05CF069EE85}" dt="2023-09-17T09:01:47.542" v="6386" actId="12"/>
          <ac:spMkLst>
            <pc:docMk/>
            <pc:sldMk cId="414500485" sldId="276"/>
            <ac:spMk id="7" creationId="{CD169204-47BF-82AA-2C61-31001EA87A1B}"/>
          </ac:spMkLst>
        </pc:spChg>
        <pc:spChg chg="add del">
          <ac:chgData name="Linda Havrdová" userId="f6dfadb668cbf357" providerId="LiveId" clId="{5E078890-6166-43D5-8D48-D05CF069EE85}" dt="2023-09-16T16:54:22.007" v="5548"/>
          <ac:spMkLst>
            <pc:docMk/>
            <pc:sldMk cId="414500485" sldId="276"/>
            <ac:spMk id="8" creationId="{7453EA06-00C7-E1FF-6246-B8818830DFE7}"/>
          </ac:spMkLst>
        </pc:spChg>
        <pc:spChg chg="add del">
          <ac:chgData name="Linda Havrdová" userId="f6dfadb668cbf357" providerId="LiveId" clId="{5E078890-6166-43D5-8D48-D05CF069EE85}" dt="2023-09-16T17:02:56.405" v="5854" actId="22"/>
          <ac:spMkLst>
            <pc:docMk/>
            <pc:sldMk cId="414500485" sldId="276"/>
            <ac:spMk id="11" creationId="{9457ECCF-DB15-918E-465D-B0465D0AE4D6}"/>
          </ac:spMkLst>
        </pc:spChg>
        <pc:spChg chg="add del">
          <ac:chgData name="Linda Havrdová" userId="f6dfadb668cbf357" providerId="LiveId" clId="{5E078890-6166-43D5-8D48-D05CF069EE85}" dt="2023-09-16T17:02:58.392" v="5858" actId="26606"/>
          <ac:spMkLst>
            <pc:docMk/>
            <pc:sldMk cId="414500485" sldId="276"/>
            <ac:spMk id="10247" creationId="{AC40FFA8-CDA2-4745-9D0A-854FC4DBE2F4}"/>
          </ac:spMkLst>
        </pc:spChg>
        <pc:spChg chg="add del">
          <ac:chgData name="Linda Havrdová" userId="f6dfadb668cbf357" providerId="LiveId" clId="{5E078890-6166-43D5-8D48-D05CF069EE85}" dt="2023-09-16T16:55:34.478" v="5590" actId="26606"/>
          <ac:spMkLst>
            <pc:docMk/>
            <pc:sldMk cId="414500485" sldId="276"/>
            <ac:spMk id="10249" creationId="{99F1FFA9-D672-408C-9220-ADEEC6ABDD09}"/>
          </ac:spMkLst>
        </pc:spChg>
        <pc:spChg chg="add del">
          <ac:chgData name="Linda Havrdová" userId="f6dfadb668cbf357" providerId="LiveId" clId="{5E078890-6166-43D5-8D48-D05CF069EE85}" dt="2023-09-17T08:42:26.768" v="6013" actId="26606"/>
          <ac:spMkLst>
            <pc:docMk/>
            <pc:sldMk cId="414500485" sldId="276"/>
            <ac:spMk id="10250" creationId="{1E9986A5-A7D1-4022-BAC0-885FB7A141AE}"/>
          </ac:spMkLst>
        </pc:spChg>
        <pc:spChg chg="add del">
          <ac:chgData name="Linda Havrdová" userId="f6dfadb668cbf357" providerId="LiveId" clId="{5E078890-6166-43D5-8D48-D05CF069EE85}" dt="2023-09-16T17:02:58.392" v="5858" actId="26606"/>
          <ac:spMkLst>
            <pc:docMk/>
            <pc:sldMk cId="414500485" sldId="276"/>
            <ac:spMk id="10251" creationId="{A031F918-6C2A-4C3F-8785-651FF6135CE8}"/>
          </ac:spMkLst>
        </pc:spChg>
        <pc:spChg chg="add del">
          <ac:chgData name="Linda Havrdová" userId="f6dfadb668cbf357" providerId="LiveId" clId="{5E078890-6166-43D5-8D48-D05CF069EE85}" dt="2023-09-17T08:42:26.768" v="6013" actId="26606"/>
          <ac:spMkLst>
            <pc:docMk/>
            <pc:sldMk cId="414500485" sldId="276"/>
            <ac:spMk id="10252" creationId="{D2758DA7-6A89-49A1-B9F5-546D993242F8}"/>
          </ac:spMkLst>
        </pc:spChg>
        <pc:spChg chg="add del">
          <ac:chgData name="Linda Havrdová" userId="f6dfadb668cbf357" providerId="LiveId" clId="{5E078890-6166-43D5-8D48-D05CF069EE85}" dt="2023-09-16T17:00:38.337" v="5822" actId="26606"/>
          <ac:spMkLst>
            <pc:docMk/>
            <pc:sldMk cId="414500485" sldId="276"/>
            <ac:spMk id="10253" creationId="{F6CA58B3-AFCC-4A40-9882-50D5080879B0}"/>
          </ac:spMkLst>
        </pc:spChg>
        <pc:spChg chg="add del">
          <ac:chgData name="Linda Havrdová" userId="f6dfadb668cbf357" providerId="LiveId" clId="{5E078890-6166-43D5-8D48-D05CF069EE85}" dt="2023-09-16T17:00:38.337" v="5822" actId="26606"/>
          <ac:spMkLst>
            <pc:docMk/>
            <pc:sldMk cId="414500485" sldId="276"/>
            <ac:spMk id="10254" creationId="{231BF440-39FA-4087-84CC-2EEC0BBDAF29}"/>
          </ac:spMkLst>
        </pc:spChg>
        <pc:spChg chg="add del">
          <ac:chgData name="Linda Havrdová" userId="f6dfadb668cbf357" providerId="LiveId" clId="{5E078890-6166-43D5-8D48-D05CF069EE85}" dt="2023-09-16T17:00:38.337" v="5822" actId="26606"/>
          <ac:spMkLst>
            <pc:docMk/>
            <pc:sldMk cId="414500485" sldId="276"/>
            <ac:spMk id="10255" creationId="{75C56826-D4E5-42ED-8529-079651CB3005}"/>
          </ac:spMkLst>
        </pc:spChg>
        <pc:spChg chg="add del">
          <ac:chgData name="Linda Havrdová" userId="f6dfadb668cbf357" providerId="LiveId" clId="{5E078890-6166-43D5-8D48-D05CF069EE85}" dt="2023-09-16T17:00:38.337" v="5822" actId="26606"/>
          <ac:spMkLst>
            <pc:docMk/>
            <pc:sldMk cId="414500485" sldId="276"/>
            <ac:spMk id="10256" creationId="{F04E4CBA-303B-48BD-8451-C2701CB0EEBF}"/>
          </ac:spMkLst>
        </pc:spChg>
        <pc:spChg chg="add del">
          <ac:chgData name="Linda Havrdová" userId="f6dfadb668cbf357" providerId="LiveId" clId="{5E078890-6166-43D5-8D48-D05CF069EE85}" dt="2023-09-16T17:00:38.337" v="5822" actId="26606"/>
          <ac:spMkLst>
            <pc:docMk/>
            <pc:sldMk cId="414500485" sldId="276"/>
            <ac:spMk id="10257" creationId="{82095FCE-EF05-4443-B97A-85DEE3A5CA17}"/>
          </ac:spMkLst>
        </pc:spChg>
        <pc:spChg chg="add del">
          <ac:chgData name="Linda Havrdová" userId="f6dfadb668cbf357" providerId="LiveId" clId="{5E078890-6166-43D5-8D48-D05CF069EE85}" dt="2023-09-17T08:42:26.757" v="6012" actId="26606"/>
          <ac:spMkLst>
            <pc:docMk/>
            <pc:sldMk cId="414500485" sldId="276"/>
            <ac:spMk id="10258" creationId="{B3F59054-3394-4D87-8BD0-A28DCD47F1BC}"/>
          </ac:spMkLst>
        </pc:spChg>
        <pc:spChg chg="add del">
          <ac:chgData name="Linda Havrdová" userId="f6dfadb668cbf357" providerId="LiveId" clId="{5E078890-6166-43D5-8D48-D05CF069EE85}" dt="2023-09-16T17:00:38.337" v="5822" actId="26606"/>
          <ac:spMkLst>
            <pc:docMk/>
            <pc:sldMk cId="414500485" sldId="276"/>
            <ac:spMk id="10259" creationId="{CA00AE6B-AA30-4CF8-BA6F-339B780AD76C}"/>
          </ac:spMkLst>
        </pc:spChg>
        <pc:spChg chg="add del">
          <ac:chgData name="Linda Havrdová" userId="f6dfadb668cbf357" providerId="LiveId" clId="{5E078890-6166-43D5-8D48-D05CF069EE85}" dt="2023-09-17T08:42:26.757" v="6012" actId="26606"/>
          <ac:spMkLst>
            <pc:docMk/>
            <pc:sldMk cId="414500485" sldId="276"/>
            <ac:spMk id="10260" creationId="{2FE0ABA9-CAF1-4816-837D-5F28AAA08E0A}"/>
          </ac:spMkLst>
        </pc:spChg>
        <pc:spChg chg="add del">
          <ac:chgData name="Linda Havrdová" userId="f6dfadb668cbf357" providerId="LiveId" clId="{5E078890-6166-43D5-8D48-D05CF069EE85}" dt="2023-09-17T08:42:26.757" v="6012" actId="26606"/>
          <ac:spMkLst>
            <pc:docMk/>
            <pc:sldMk cId="414500485" sldId="276"/>
            <ac:spMk id="10261" creationId="{BC8B9C14-70F0-4F42-85FF-0DD3D5A585A5}"/>
          </ac:spMkLst>
        </pc:spChg>
        <pc:spChg chg="add del">
          <ac:chgData name="Linda Havrdová" userId="f6dfadb668cbf357" providerId="LiveId" clId="{5E078890-6166-43D5-8D48-D05CF069EE85}" dt="2023-09-17T08:42:26.757" v="6012" actId="26606"/>
          <ac:spMkLst>
            <pc:docMk/>
            <pc:sldMk cId="414500485" sldId="276"/>
            <ac:spMk id="10263" creationId="{98DE6C44-43F8-4DE4-AB81-66853FFEA09A}"/>
          </ac:spMkLst>
        </pc:spChg>
        <pc:spChg chg="add del">
          <ac:chgData name="Linda Havrdová" userId="f6dfadb668cbf357" providerId="LiveId" clId="{5E078890-6166-43D5-8D48-D05CF069EE85}" dt="2023-09-16T17:00:37.468" v="5821" actId="26606"/>
          <ac:spMkLst>
            <pc:docMk/>
            <pc:sldMk cId="414500485" sldId="276"/>
            <ac:spMk id="10264" creationId="{21516CB1-E8C8-4751-B6A6-46B2D1E72A61}"/>
          </ac:spMkLst>
        </pc:spChg>
        <pc:spChg chg="add del">
          <ac:chgData name="Linda Havrdová" userId="f6dfadb668cbf357" providerId="LiveId" clId="{5E078890-6166-43D5-8D48-D05CF069EE85}" dt="2023-09-17T08:42:26.757" v="6012" actId="26606"/>
          <ac:spMkLst>
            <pc:docMk/>
            <pc:sldMk cId="414500485" sldId="276"/>
            <ac:spMk id="10265" creationId="{2409529B-9B56-4F10-BE4D-F934DB89E57E}"/>
          </ac:spMkLst>
        </pc:spChg>
        <pc:spChg chg="add del">
          <ac:chgData name="Linda Havrdová" userId="f6dfadb668cbf357" providerId="LiveId" clId="{5E078890-6166-43D5-8D48-D05CF069EE85}" dt="2023-09-16T17:00:37.468" v="5821" actId="26606"/>
          <ac:spMkLst>
            <pc:docMk/>
            <pc:sldMk cId="414500485" sldId="276"/>
            <ac:spMk id="10266" creationId="{90C0C0D1-E79A-41FF-8322-256F6DD1499B}"/>
          </ac:spMkLst>
        </pc:spChg>
        <pc:spChg chg="add del">
          <ac:chgData name="Linda Havrdová" userId="f6dfadb668cbf357" providerId="LiveId" clId="{5E078890-6166-43D5-8D48-D05CF069EE85}" dt="2023-09-17T08:43:08.245" v="6017" actId="26606"/>
          <ac:spMkLst>
            <pc:docMk/>
            <pc:sldMk cId="414500485" sldId="276"/>
            <ac:spMk id="10267" creationId="{4C3A44BB-E01C-4AA8-B2C8-32FC346D2ED7}"/>
          </ac:spMkLst>
        </pc:spChg>
        <pc:spChg chg="add del">
          <ac:chgData name="Linda Havrdová" userId="f6dfadb668cbf357" providerId="LiveId" clId="{5E078890-6166-43D5-8D48-D05CF069EE85}" dt="2023-09-16T17:00:37.468" v="5821" actId="26606"/>
          <ac:spMkLst>
            <pc:docMk/>
            <pc:sldMk cId="414500485" sldId="276"/>
            <ac:spMk id="10268" creationId="{395FA420-5595-49D1-9D5F-79EC43B55574}"/>
          </ac:spMkLst>
        </pc:spChg>
        <pc:spChg chg="add del">
          <ac:chgData name="Linda Havrdová" userId="f6dfadb668cbf357" providerId="LiveId" clId="{5E078890-6166-43D5-8D48-D05CF069EE85}" dt="2023-09-17T08:42:47.342" v="6015" actId="26606"/>
          <ac:spMkLst>
            <pc:docMk/>
            <pc:sldMk cId="414500485" sldId="276"/>
            <ac:spMk id="10269" creationId="{802EC5B7-C0AE-4D3C-B707-D8433826774C}"/>
          </ac:spMkLst>
        </pc:spChg>
        <pc:spChg chg="add del">
          <ac:chgData name="Linda Havrdová" userId="f6dfadb668cbf357" providerId="LiveId" clId="{5E078890-6166-43D5-8D48-D05CF069EE85}" dt="2023-09-17T08:42:47.342" v="6015" actId="26606"/>
          <ac:spMkLst>
            <pc:docMk/>
            <pc:sldMk cId="414500485" sldId="276"/>
            <ac:spMk id="10270" creationId="{94A54E01-9402-4E71-8FCF-C87CD60A0CB8}"/>
          </ac:spMkLst>
        </pc:spChg>
        <pc:spChg chg="add del">
          <ac:chgData name="Linda Havrdová" userId="f6dfadb668cbf357" providerId="LiveId" clId="{5E078890-6166-43D5-8D48-D05CF069EE85}" dt="2023-09-17T08:43:19.853" v="6018" actId="26606"/>
          <ac:spMkLst>
            <pc:docMk/>
            <pc:sldMk cId="414500485" sldId="276"/>
            <ac:spMk id="10271" creationId="{59653884-08CE-4579-8A80-F00D55BF077F}"/>
          </ac:spMkLst>
        </pc:spChg>
        <pc:spChg chg="add del">
          <ac:chgData name="Linda Havrdová" userId="f6dfadb668cbf357" providerId="LiveId" clId="{5E078890-6166-43D5-8D48-D05CF069EE85}" dt="2023-09-17T08:42:47.342" v="6015" actId="26606"/>
          <ac:spMkLst>
            <pc:docMk/>
            <pc:sldMk cId="414500485" sldId="276"/>
            <ac:spMk id="10272" creationId="{A182D396-EC2D-4435-A2E7-2BE57CF6A1E0}"/>
          </ac:spMkLst>
        </pc:spChg>
        <pc:spChg chg="add del">
          <ac:chgData name="Linda Havrdová" userId="f6dfadb668cbf357" providerId="LiveId" clId="{5E078890-6166-43D5-8D48-D05CF069EE85}" dt="2023-09-16T17:00:34.112" v="5817" actId="26606"/>
          <ac:spMkLst>
            <pc:docMk/>
            <pc:sldMk cId="414500485" sldId="276"/>
            <ac:spMk id="10273" creationId="{99F1FFA9-D672-408C-9220-ADEEC6ABDD09}"/>
          </ac:spMkLst>
        </pc:spChg>
        <pc:spChg chg="add del">
          <ac:chgData name="Linda Havrdová" userId="f6dfadb668cbf357" providerId="LiveId" clId="{5E078890-6166-43D5-8D48-D05CF069EE85}" dt="2023-09-17T08:42:47.342" v="6015" actId="26606"/>
          <ac:spMkLst>
            <pc:docMk/>
            <pc:sldMk cId="414500485" sldId="276"/>
            <ac:spMk id="10274" creationId="{9C442097-107F-4A51-926C-ECE03FBF4D85}"/>
          </ac:spMkLst>
        </pc:spChg>
        <pc:spChg chg="add del">
          <ac:chgData name="Linda Havrdová" userId="f6dfadb668cbf357" providerId="LiveId" clId="{5E078890-6166-43D5-8D48-D05CF069EE85}" dt="2023-09-17T08:43:19.853" v="6018" actId="26606"/>
          <ac:spMkLst>
            <pc:docMk/>
            <pc:sldMk cId="414500485" sldId="276"/>
            <ac:spMk id="10275" creationId="{720D4FAC-7B9A-4A4F-8E53-071522870B7B}"/>
          </ac:spMkLst>
        </pc:spChg>
        <pc:spChg chg="add del">
          <ac:chgData name="Linda Havrdová" userId="f6dfadb668cbf357" providerId="LiveId" clId="{5E078890-6166-43D5-8D48-D05CF069EE85}" dt="2023-09-17T08:42:47.342" v="6015" actId="26606"/>
          <ac:spMkLst>
            <pc:docMk/>
            <pc:sldMk cId="414500485" sldId="276"/>
            <ac:spMk id="10276" creationId="{D98DC8B9-D83E-4AB5-AF01-949432C5722C}"/>
          </ac:spMkLst>
        </pc:spChg>
        <pc:spChg chg="add del">
          <ac:chgData name="Linda Havrdová" userId="f6dfadb668cbf357" providerId="LiveId" clId="{5E078890-6166-43D5-8D48-D05CF069EE85}" dt="2023-09-17T08:43:19.853" v="6018" actId="26606"/>
          <ac:spMkLst>
            <pc:docMk/>
            <pc:sldMk cId="414500485" sldId="276"/>
            <ac:spMk id="10277" creationId="{EDD2A13B-608C-4BE1-AC1F-62B2DAF76BF7}"/>
          </ac:spMkLst>
        </pc:spChg>
        <pc:spChg chg="add del">
          <ac:chgData name="Linda Havrdová" userId="f6dfadb668cbf357" providerId="LiveId" clId="{5E078890-6166-43D5-8D48-D05CF069EE85}" dt="2023-09-16T17:00:33.462" v="5816" actId="26606"/>
          <ac:spMkLst>
            <pc:docMk/>
            <pc:sldMk cId="414500485" sldId="276"/>
            <ac:spMk id="10278" creationId="{95B1FC96-0749-41C9-BAED-E089E77149FA}"/>
          </ac:spMkLst>
        </pc:spChg>
        <pc:spChg chg="add del">
          <ac:chgData name="Linda Havrdová" userId="f6dfadb668cbf357" providerId="LiveId" clId="{5E078890-6166-43D5-8D48-D05CF069EE85}" dt="2023-09-17T08:43:19.853" v="6018" actId="26606"/>
          <ac:spMkLst>
            <pc:docMk/>
            <pc:sldMk cId="414500485" sldId="276"/>
            <ac:spMk id="10279" creationId="{977038ED-F717-467A-8D75-D8441BB92668}"/>
          </ac:spMkLst>
        </pc:spChg>
        <pc:spChg chg="add del">
          <ac:chgData name="Linda Havrdová" userId="f6dfadb668cbf357" providerId="LiveId" clId="{5E078890-6166-43D5-8D48-D05CF069EE85}" dt="2023-09-16T17:00:33.462" v="5816" actId="26606"/>
          <ac:spMkLst>
            <pc:docMk/>
            <pc:sldMk cId="414500485" sldId="276"/>
            <ac:spMk id="10280" creationId="{63C1A86C-B1A8-4AEC-B001-595C91716E77}"/>
          </ac:spMkLst>
        </pc:spChg>
        <pc:spChg chg="add del">
          <ac:chgData name="Linda Havrdová" userId="f6dfadb668cbf357" providerId="LiveId" clId="{5E078890-6166-43D5-8D48-D05CF069EE85}" dt="2023-09-17T08:43:30.323" v="6019" actId="26606"/>
          <ac:spMkLst>
            <pc:docMk/>
            <pc:sldMk cId="414500485" sldId="276"/>
            <ac:spMk id="10284" creationId="{59653884-08CE-4579-8A80-F00D55BF077F}"/>
          </ac:spMkLst>
        </pc:spChg>
        <pc:spChg chg="add del">
          <ac:chgData name="Linda Havrdová" userId="f6dfadb668cbf357" providerId="LiveId" clId="{5E078890-6166-43D5-8D48-D05CF069EE85}" dt="2023-09-16T17:00:33.014" v="5815" actId="26606"/>
          <ac:spMkLst>
            <pc:docMk/>
            <pc:sldMk cId="414500485" sldId="276"/>
            <ac:spMk id="10285" creationId="{6D731904-7733-45B0-902C-289497204C19}"/>
          </ac:spMkLst>
        </pc:spChg>
        <pc:spChg chg="add del">
          <ac:chgData name="Linda Havrdová" userId="f6dfadb668cbf357" providerId="LiveId" clId="{5E078890-6166-43D5-8D48-D05CF069EE85}" dt="2023-09-17T08:43:30.323" v="6019" actId="26606"/>
          <ac:spMkLst>
            <pc:docMk/>
            <pc:sldMk cId="414500485" sldId="276"/>
            <ac:spMk id="10286" creationId="{720D4FAC-7B9A-4A4F-8E53-071522870B7B}"/>
          </ac:spMkLst>
        </pc:spChg>
        <pc:spChg chg="add del">
          <ac:chgData name="Linda Havrdová" userId="f6dfadb668cbf357" providerId="LiveId" clId="{5E078890-6166-43D5-8D48-D05CF069EE85}" dt="2023-09-16T17:00:33.014" v="5815" actId="26606"/>
          <ac:spMkLst>
            <pc:docMk/>
            <pc:sldMk cId="414500485" sldId="276"/>
            <ac:spMk id="10287" creationId="{504E6397-35D7-4AEC-9DA9-B7F6B12B88A5}"/>
          </ac:spMkLst>
        </pc:spChg>
        <pc:spChg chg="add del">
          <ac:chgData name="Linda Havrdová" userId="f6dfadb668cbf357" providerId="LiveId" clId="{5E078890-6166-43D5-8D48-D05CF069EE85}" dt="2023-09-17T08:43:30.323" v="6019" actId="26606"/>
          <ac:spMkLst>
            <pc:docMk/>
            <pc:sldMk cId="414500485" sldId="276"/>
            <ac:spMk id="10288" creationId="{EDD2A13B-608C-4BE1-AC1F-62B2DAF76BF7}"/>
          </ac:spMkLst>
        </pc:spChg>
        <pc:spChg chg="add del">
          <ac:chgData name="Linda Havrdová" userId="f6dfadb668cbf357" providerId="LiveId" clId="{5E078890-6166-43D5-8D48-D05CF069EE85}" dt="2023-09-16T17:00:33.014" v="5815" actId="26606"/>
          <ac:spMkLst>
            <pc:docMk/>
            <pc:sldMk cId="414500485" sldId="276"/>
            <ac:spMk id="10289" creationId="{62C5A04F-2AEB-4631-8314-A8B812E1EC8E}"/>
          </ac:spMkLst>
        </pc:spChg>
        <pc:spChg chg="add del">
          <ac:chgData name="Linda Havrdová" userId="f6dfadb668cbf357" providerId="LiveId" clId="{5E078890-6166-43D5-8D48-D05CF069EE85}" dt="2023-09-17T08:43:30.323" v="6019" actId="26606"/>
          <ac:spMkLst>
            <pc:docMk/>
            <pc:sldMk cId="414500485" sldId="276"/>
            <ac:spMk id="10290" creationId="{977038ED-F717-467A-8D75-D8441BB92668}"/>
          </ac:spMkLst>
        </pc:spChg>
        <pc:spChg chg="add del">
          <ac:chgData name="Linda Havrdová" userId="f6dfadb668cbf357" providerId="LiveId" clId="{5E078890-6166-43D5-8D48-D05CF069EE85}" dt="2023-09-16T17:00:33.014" v="5815" actId="26606"/>
          <ac:spMkLst>
            <pc:docMk/>
            <pc:sldMk cId="414500485" sldId="276"/>
            <ac:spMk id="10291" creationId="{4B2B1C70-BF3F-41BD-871B-63D8F911F77B}"/>
          </ac:spMkLst>
        </pc:spChg>
        <pc:spChg chg="add del">
          <ac:chgData name="Linda Havrdová" userId="f6dfadb668cbf357" providerId="LiveId" clId="{5E078890-6166-43D5-8D48-D05CF069EE85}" dt="2023-09-17T08:43:41.056" v="6022" actId="26606"/>
          <ac:spMkLst>
            <pc:docMk/>
            <pc:sldMk cId="414500485" sldId="276"/>
            <ac:spMk id="10295" creationId="{9A42C7B2-7BD6-433A-95AB-5AA4F44B5819}"/>
          </ac:spMkLst>
        </pc:spChg>
        <pc:spChg chg="add del">
          <ac:chgData name="Linda Havrdová" userId="f6dfadb668cbf357" providerId="LiveId" clId="{5E078890-6166-43D5-8D48-D05CF069EE85}" dt="2023-09-17T08:43:41.056" v="6022" actId="26606"/>
          <ac:spMkLst>
            <pc:docMk/>
            <pc:sldMk cId="414500485" sldId="276"/>
            <ac:spMk id="10297" creationId="{0ADDB668-2CA4-4D2B-9C34-3487CA330BA8}"/>
          </ac:spMkLst>
        </pc:spChg>
        <pc:spChg chg="add del">
          <ac:chgData name="Linda Havrdová" userId="f6dfadb668cbf357" providerId="LiveId" clId="{5E078890-6166-43D5-8D48-D05CF069EE85}" dt="2023-09-17T08:43:41.056" v="6022" actId="26606"/>
          <ac:spMkLst>
            <pc:docMk/>
            <pc:sldMk cId="414500485" sldId="276"/>
            <ac:spMk id="10299" creationId="{2568BC19-F052-4108-93E1-6A3D1DEC072F}"/>
          </ac:spMkLst>
        </pc:spChg>
        <pc:spChg chg="add del">
          <ac:chgData name="Linda Havrdová" userId="f6dfadb668cbf357" providerId="LiveId" clId="{5E078890-6166-43D5-8D48-D05CF069EE85}" dt="2023-09-17T08:43:41.056" v="6022" actId="26606"/>
          <ac:spMkLst>
            <pc:docMk/>
            <pc:sldMk cId="414500485" sldId="276"/>
            <ac:spMk id="10301" creationId="{D5FD337D-4D6B-4C8B-B6F5-121097E09881}"/>
          </ac:spMkLst>
        </pc:spChg>
        <pc:spChg chg="add del">
          <ac:chgData name="Linda Havrdová" userId="f6dfadb668cbf357" providerId="LiveId" clId="{5E078890-6166-43D5-8D48-D05CF069EE85}" dt="2023-09-17T08:56:31.777" v="6106" actId="26606"/>
          <ac:spMkLst>
            <pc:docMk/>
            <pc:sldMk cId="414500485" sldId="276"/>
            <ac:spMk id="10306" creationId="{71A784BF-09DB-448D-99FC-B49DFC6605D5}"/>
          </ac:spMkLst>
        </pc:spChg>
        <pc:spChg chg="add del">
          <ac:chgData name="Linda Havrdová" userId="f6dfadb668cbf357" providerId="LiveId" clId="{5E078890-6166-43D5-8D48-D05CF069EE85}" dt="2023-09-17T08:56:31.777" v="6106" actId="26606"/>
          <ac:spMkLst>
            <pc:docMk/>
            <pc:sldMk cId="414500485" sldId="276"/>
            <ac:spMk id="10308" creationId="{917859B3-4C91-478D-929D-BB6433F90849}"/>
          </ac:spMkLst>
        </pc:spChg>
        <pc:spChg chg="add del">
          <ac:chgData name="Linda Havrdová" userId="f6dfadb668cbf357" providerId="LiveId" clId="{5E078890-6166-43D5-8D48-D05CF069EE85}" dt="2023-09-17T08:56:31.777" v="6106" actId="26606"/>
          <ac:spMkLst>
            <pc:docMk/>
            <pc:sldMk cId="414500485" sldId="276"/>
            <ac:spMk id="10310" creationId="{6283FBD2-A663-469F-855C-06D86E3C1161}"/>
          </ac:spMkLst>
        </pc:spChg>
        <pc:spChg chg="add del">
          <ac:chgData name="Linda Havrdová" userId="f6dfadb668cbf357" providerId="LiveId" clId="{5E078890-6166-43D5-8D48-D05CF069EE85}" dt="2023-09-17T08:56:31.777" v="6106" actId="26606"/>
          <ac:spMkLst>
            <pc:docMk/>
            <pc:sldMk cId="414500485" sldId="276"/>
            <ac:spMk id="10312" creationId="{8A1279FC-7441-4E55-B082-2774E6316482}"/>
          </ac:spMkLst>
        </pc:spChg>
        <pc:spChg chg="add">
          <ac:chgData name="Linda Havrdová" userId="f6dfadb668cbf357" providerId="LiveId" clId="{5E078890-6166-43D5-8D48-D05CF069EE85}" dt="2023-09-17T08:56:31.777" v="6106" actId="26606"/>
          <ac:spMkLst>
            <pc:docMk/>
            <pc:sldMk cId="414500485" sldId="276"/>
            <ac:spMk id="10317" creationId="{34D85B6A-FF18-4EFD-BD23-77FDE89EC5A0}"/>
          </ac:spMkLst>
        </pc:spChg>
        <pc:spChg chg="add">
          <ac:chgData name="Linda Havrdová" userId="f6dfadb668cbf357" providerId="LiveId" clId="{5E078890-6166-43D5-8D48-D05CF069EE85}" dt="2023-09-17T08:56:31.777" v="6106" actId="26606"/>
          <ac:spMkLst>
            <pc:docMk/>
            <pc:sldMk cId="414500485" sldId="276"/>
            <ac:spMk id="10319" creationId="{E8AAB596-4870-4D7C-9F51-06F1F7367CCD}"/>
          </ac:spMkLst>
        </pc:spChg>
        <pc:grpChg chg="add del">
          <ac:chgData name="Linda Havrdová" userId="f6dfadb668cbf357" providerId="LiveId" clId="{5E078890-6166-43D5-8D48-D05CF069EE85}" dt="2023-09-16T16:59:28.123" v="5806" actId="26606"/>
          <ac:grpSpMkLst>
            <pc:docMk/>
            <pc:sldMk cId="414500485" sldId="276"/>
            <ac:grpSpMk id="10246" creationId="{923615DC-F5A3-677C-DB79-DA387F11FC43}"/>
          </ac:grpSpMkLst>
        </pc:grpChg>
        <pc:picChg chg="add mod ord">
          <ac:chgData name="Linda Havrdová" userId="f6dfadb668cbf357" providerId="LiveId" clId="{5E078890-6166-43D5-8D48-D05CF069EE85}" dt="2023-09-17T08:56:31.777" v="6106" actId="26606"/>
          <ac:picMkLst>
            <pc:docMk/>
            <pc:sldMk cId="414500485" sldId="276"/>
            <ac:picMk id="9" creationId="{4205BDC0-19FE-44D2-C4C2-18D1D420F87F}"/>
          </ac:picMkLst>
        </pc:picChg>
        <pc:picChg chg="add mod ord">
          <ac:chgData name="Linda Havrdová" userId="f6dfadb668cbf357" providerId="LiveId" clId="{5E078890-6166-43D5-8D48-D05CF069EE85}" dt="2023-09-17T08:56:31.777" v="6106" actId="26606"/>
          <ac:picMkLst>
            <pc:docMk/>
            <pc:sldMk cId="414500485" sldId="276"/>
            <ac:picMk id="1026" creationId="{43DA1504-34BC-7D32-BED8-B3067D78DC3C}"/>
          </ac:picMkLst>
        </pc:picChg>
        <pc:picChg chg="add del mod">
          <ac:chgData name="Linda Havrdová" userId="f6dfadb668cbf357" providerId="LiveId" clId="{5E078890-6166-43D5-8D48-D05CF069EE85}" dt="2023-09-16T16:52:57.146" v="5528" actId="478"/>
          <ac:picMkLst>
            <pc:docMk/>
            <pc:sldMk cId="414500485" sldId="276"/>
            <ac:picMk id="10242" creationId="{671D3613-FE06-8F99-920E-2A2A45EFE0E1}"/>
          </ac:picMkLst>
        </pc:picChg>
        <pc:picChg chg="add mod ord">
          <ac:chgData name="Linda Havrdová" userId="f6dfadb668cbf357" providerId="LiveId" clId="{5E078890-6166-43D5-8D48-D05CF069EE85}" dt="2023-09-17T08:56:31.777" v="6106" actId="26606"/>
          <ac:picMkLst>
            <pc:docMk/>
            <pc:sldMk cId="414500485" sldId="276"/>
            <ac:picMk id="10244" creationId="{EE1C2C87-A7E5-81F0-6636-EC68241886E2}"/>
          </ac:picMkLst>
        </pc:picChg>
        <pc:picChg chg="add del mod">
          <ac:chgData name="Linda Havrdová" userId="f6dfadb668cbf357" providerId="LiveId" clId="{5E078890-6166-43D5-8D48-D05CF069EE85}" dt="2023-09-16T16:57:49.038" v="5774" actId="21"/>
          <ac:picMkLst>
            <pc:docMk/>
            <pc:sldMk cId="414500485" sldId="276"/>
            <ac:picMk id="10248" creationId="{C1ECBEC0-BEEB-822C-E32D-434DD407D8E3}"/>
          </ac:picMkLst>
        </pc:picChg>
      </pc:sldChg>
      <pc:sldChg chg="addSp delSp modSp new mod setBg">
        <pc:chgData name="Linda Havrdová" userId="f6dfadb668cbf357" providerId="LiveId" clId="{5E078890-6166-43D5-8D48-D05CF069EE85}" dt="2023-09-17T08:47:16.421" v="6062" actId="1076"/>
        <pc:sldMkLst>
          <pc:docMk/>
          <pc:sldMk cId="3004352441" sldId="277"/>
        </pc:sldMkLst>
        <pc:spChg chg="del">
          <ac:chgData name="Linda Havrdová" userId="f6dfadb668cbf357" providerId="LiveId" clId="{5E078890-6166-43D5-8D48-D05CF069EE85}" dt="2023-09-16T16:58:03.884" v="5779" actId="478"/>
          <ac:spMkLst>
            <pc:docMk/>
            <pc:sldMk cId="3004352441" sldId="277"/>
            <ac:spMk id="2" creationId="{2CB29B3A-8996-2DFE-0623-16024B266F28}"/>
          </ac:spMkLst>
        </pc:spChg>
        <pc:spChg chg="del">
          <ac:chgData name="Linda Havrdová" userId="f6dfadb668cbf357" providerId="LiveId" clId="{5E078890-6166-43D5-8D48-D05CF069EE85}" dt="2023-09-16T16:58:05.575" v="5780" actId="478"/>
          <ac:spMkLst>
            <pc:docMk/>
            <pc:sldMk cId="3004352441" sldId="277"/>
            <ac:spMk id="3" creationId="{0DCF7276-5220-4F00-541E-144783270F2F}"/>
          </ac:spMkLst>
        </pc:spChg>
        <pc:spChg chg="add mod">
          <ac:chgData name="Linda Havrdová" userId="f6dfadb668cbf357" providerId="LiveId" clId="{5E078890-6166-43D5-8D48-D05CF069EE85}" dt="2023-09-17T08:47:16.421" v="6062" actId="1076"/>
          <ac:spMkLst>
            <pc:docMk/>
            <pc:sldMk cId="3004352441" sldId="277"/>
            <ac:spMk id="6" creationId="{798E7EC1-3887-C3D8-7901-C1D6DC6BEF24}"/>
          </ac:spMkLst>
        </pc:spChg>
        <pc:spChg chg="add del">
          <ac:chgData name="Linda Havrdová" userId="f6dfadb668cbf357" providerId="LiveId" clId="{5E078890-6166-43D5-8D48-D05CF069EE85}" dt="2023-09-17T08:45:37.618" v="6037" actId="26606"/>
          <ac:spMkLst>
            <pc:docMk/>
            <pc:sldMk cId="3004352441" sldId="277"/>
            <ac:spMk id="11" creationId="{3B47FC9C-2ED3-4100-A4EF-E8CDFEE106C9}"/>
          </ac:spMkLst>
        </pc:spChg>
        <pc:spChg chg="add del">
          <ac:chgData name="Linda Havrdová" userId="f6dfadb668cbf357" providerId="LiveId" clId="{5E078890-6166-43D5-8D48-D05CF069EE85}" dt="2023-09-17T08:45:44.358" v="6041" actId="26606"/>
          <ac:spMkLst>
            <pc:docMk/>
            <pc:sldMk cId="3004352441" sldId="277"/>
            <ac:spMk id="13" creationId="{C970655A-F4C2-4D7E-BAB6-D3BFC5CAE148}"/>
          </ac:spMkLst>
        </pc:spChg>
        <pc:spChg chg="add del">
          <ac:chgData name="Linda Havrdová" userId="f6dfadb668cbf357" providerId="LiveId" clId="{5E078890-6166-43D5-8D48-D05CF069EE85}" dt="2023-09-17T08:45:44.358" v="6041" actId="26606"/>
          <ac:spMkLst>
            <pc:docMk/>
            <pc:sldMk cId="3004352441" sldId="277"/>
            <ac:spMk id="14" creationId="{0C0CCF94-9536-4A63-8FF2-E37827C92756}"/>
          </ac:spMkLst>
        </pc:spChg>
        <pc:spChg chg="add del">
          <ac:chgData name="Linda Havrdová" userId="f6dfadb668cbf357" providerId="LiveId" clId="{5E078890-6166-43D5-8D48-D05CF069EE85}" dt="2023-09-17T08:45:44.358" v="6041" actId="26606"/>
          <ac:spMkLst>
            <pc:docMk/>
            <pc:sldMk cId="3004352441" sldId="277"/>
            <ac:spMk id="15" creationId="{3389D0BC-BA1D-4360-88F9-D9ECCBDAB50E}"/>
          </ac:spMkLst>
        </pc:spChg>
        <pc:picChg chg="add mod ord">
          <ac:chgData name="Linda Havrdová" userId="f6dfadb668cbf357" providerId="LiveId" clId="{5E078890-6166-43D5-8D48-D05CF069EE85}" dt="2023-09-17T08:47:13.610" v="6061" actId="1076"/>
          <ac:picMkLst>
            <pc:docMk/>
            <pc:sldMk cId="3004352441" sldId="277"/>
            <ac:picMk id="4" creationId="{93FBB82A-17D7-4BA1-5CA6-4391E64FAFDD}"/>
          </ac:picMkLst>
        </pc:picChg>
        <pc:picChg chg="add del mod">
          <ac:chgData name="Linda Havrdová" userId="f6dfadb668cbf357" providerId="LiveId" clId="{5E078890-6166-43D5-8D48-D05CF069EE85}" dt="2023-09-17T08:46:32.264" v="6049"/>
          <ac:picMkLst>
            <pc:docMk/>
            <pc:sldMk cId="3004352441" sldId="277"/>
            <ac:picMk id="2050" creationId="{4E0D7DB7-2898-5D4D-472C-55CA9EC7DF2E}"/>
          </ac:picMkLst>
        </pc:picChg>
        <pc:picChg chg="add mod">
          <ac:chgData name="Linda Havrdová" userId="f6dfadb668cbf357" providerId="LiveId" clId="{5E078890-6166-43D5-8D48-D05CF069EE85}" dt="2023-09-17T08:47:02.488" v="6059" actId="1076"/>
          <ac:picMkLst>
            <pc:docMk/>
            <pc:sldMk cId="3004352441" sldId="277"/>
            <ac:picMk id="2052" creationId="{C3DF1718-3CAB-017B-3749-4CD454235212}"/>
          </ac:picMkLst>
        </pc:picChg>
      </pc:sldChg>
      <pc:sldChg chg="addSp delSp modSp new del mod setBg">
        <pc:chgData name="Linda Havrdová" userId="f6dfadb668cbf357" providerId="LiveId" clId="{5E078890-6166-43D5-8D48-D05CF069EE85}" dt="2023-09-17T09:03:15.626" v="6398" actId="47"/>
        <pc:sldMkLst>
          <pc:docMk/>
          <pc:sldMk cId="2864753884" sldId="278"/>
        </pc:sldMkLst>
        <pc:spChg chg="del">
          <ac:chgData name="Linda Havrdová" userId="f6dfadb668cbf357" providerId="LiveId" clId="{5E078890-6166-43D5-8D48-D05CF069EE85}" dt="2023-09-17T09:02:41.904" v="6389" actId="478"/>
          <ac:spMkLst>
            <pc:docMk/>
            <pc:sldMk cId="2864753884" sldId="278"/>
            <ac:spMk id="2" creationId="{D04F485E-20AF-589C-F7E9-A3875A5F2BF4}"/>
          </ac:spMkLst>
        </pc:spChg>
        <pc:spChg chg="del">
          <ac:chgData name="Linda Havrdová" userId="f6dfadb668cbf357" providerId="LiveId" clId="{5E078890-6166-43D5-8D48-D05CF069EE85}" dt="2023-09-17T09:02:44.112" v="6390" actId="478"/>
          <ac:spMkLst>
            <pc:docMk/>
            <pc:sldMk cId="2864753884" sldId="278"/>
            <ac:spMk id="3" creationId="{F3225C93-C6FE-0B31-0F7D-1F7EF1D60920}"/>
          </ac:spMkLst>
        </pc:spChg>
        <pc:spChg chg="add mod">
          <ac:chgData name="Linda Havrdová" userId="f6dfadb668cbf357" providerId="LiveId" clId="{5E078890-6166-43D5-8D48-D05CF069EE85}" dt="2023-09-17T09:03:06.024" v="6397" actId="26606"/>
          <ac:spMkLst>
            <pc:docMk/>
            <pc:sldMk cId="2864753884" sldId="278"/>
            <ac:spMk id="5" creationId="{020F8D19-EE2D-74B3-46A5-B0BDADBA7AFA}"/>
          </ac:spMkLst>
        </pc:spChg>
        <pc:spChg chg="add">
          <ac:chgData name="Linda Havrdová" userId="f6dfadb668cbf357" providerId="LiveId" clId="{5E078890-6166-43D5-8D48-D05CF069EE85}" dt="2023-09-17T09:03:06.024" v="6397" actId="26606"/>
          <ac:spMkLst>
            <pc:docMk/>
            <pc:sldMk cId="2864753884" sldId="278"/>
            <ac:spMk id="3079" creationId="{D5997EA8-5EFC-40CD-A85F-C3C3BC5F9EB7}"/>
          </ac:spMkLst>
        </pc:spChg>
        <pc:spChg chg="add">
          <ac:chgData name="Linda Havrdová" userId="f6dfadb668cbf357" providerId="LiveId" clId="{5E078890-6166-43D5-8D48-D05CF069EE85}" dt="2023-09-17T09:03:06.024" v="6397" actId="26606"/>
          <ac:spMkLst>
            <pc:docMk/>
            <pc:sldMk cId="2864753884" sldId="278"/>
            <ac:spMk id="3081" creationId="{1CF6A1EC-BD15-42D9-A339-A3970CF7C65A}"/>
          </ac:spMkLst>
        </pc:spChg>
        <pc:spChg chg="add">
          <ac:chgData name="Linda Havrdová" userId="f6dfadb668cbf357" providerId="LiveId" clId="{5E078890-6166-43D5-8D48-D05CF069EE85}" dt="2023-09-17T09:03:06.024" v="6397" actId="26606"/>
          <ac:spMkLst>
            <pc:docMk/>
            <pc:sldMk cId="2864753884" sldId="278"/>
            <ac:spMk id="3083" creationId="{A720C27D-5C39-492B-BD68-C220C0F838AC}"/>
          </ac:spMkLst>
        </pc:spChg>
        <pc:spChg chg="add">
          <ac:chgData name="Linda Havrdová" userId="f6dfadb668cbf357" providerId="LiveId" clId="{5E078890-6166-43D5-8D48-D05CF069EE85}" dt="2023-09-17T09:03:06.024" v="6397" actId="26606"/>
          <ac:spMkLst>
            <pc:docMk/>
            <pc:sldMk cId="2864753884" sldId="278"/>
            <ac:spMk id="3085" creationId="{A4F3394A-A959-460A-ACF9-5FA682C76940}"/>
          </ac:spMkLst>
        </pc:spChg>
        <pc:picChg chg="add mod">
          <ac:chgData name="Linda Havrdová" userId="f6dfadb668cbf357" providerId="LiveId" clId="{5E078890-6166-43D5-8D48-D05CF069EE85}" dt="2023-09-17T09:03:06.024" v="6397" actId="26606"/>
          <ac:picMkLst>
            <pc:docMk/>
            <pc:sldMk cId="2864753884" sldId="278"/>
            <ac:picMk id="3074" creationId="{21F7E63E-0A33-84AC-A874-397FCDA7E51C}"/>
          </ac:picMkLst>
        </pc:picChg>
      </pc:sldChg>
      <pc:sldChg chg="new del">
        <pc:chgData name="Linda Havrdová" userId="f6dfadb668cbf357" providerId="LiveId" clId="{5E078890-6166-43D5-8D48-D05CF069EE85}" dt="2023-09-17T09:21:26.111" v="7207" actId="47"/>
        <pc:sldMkLst>
          <pc:docMk/>
          <pc:sldMk cId="3219459485" sldId="278"/>
        </pc:sldMkLst>
      </pc:sldChg>
      <pc:sldChg chg="addSp delSp modSp add mod ord setBg setClrOvrMap delDesignElem">
        <pc:chgData name="Linda Havrdová" userId="f6dfadb668cbf357" providerId="LiveId" clId="{5E078890-6166-43D5-8D48-D05CF069EE85}" dt="2023-09-17T13:11:55.079" v="10480"/>
        <pc:sldMkLst>
          <pc:docMk/>
          <pc:sldMk cId="3912829962" sldId="279"/>
        </pc:sldMkLst>
        <pc:spChg chg="mod">
          <ac:chgData name="Linda Havrdová" userId="f6dfadb668cbf357" providerId="LiveId" clId="{5E078890-6166-43D5-8D48-D05CF069EE85}" dt="2023-09-17T13:11:34.701" v="10477" actId="26606"/>
          <ac:spMkLst>
            <pc:docMk/>
            <pc:sldMk cId="3912829962" sldId="279"/>
            <ac:spMk id="2" creationId="{24826023-7E35-8935-CD40-4776A7ECB116}"/>
          </ac:spMkLst>
        </pc:spChg>
        <pc:spChg chg="mod">
          <ac:chgData name="Linda Havrdová" userId="f6dfadb668cbf357" providerId="LiveId" clId="{5E078890-6166-43D5-8D48-D05CF069EE85}" dt="2023-09-17T13:11:34.701" v="10477" actId="26606"/>
          <ac:spMkLst>
            <pc:docMk/>
            <pc:sldMk cId="3912829962" sldId="279"/>
            <ac:spMk id="3" creationId="{43635582-1F86-BC8D-82A9-879BFD131830}"/>
          </ac:spMkLst>
        </pc:spChg>
        <pc:spChg chg="add del">
          <ac:chgData name="Linda Havrdová" userId="f6dfadb668cbf357" providerId="LiveId" clId="{5E078890-6166-43D5-8D48-D05CF069EE85}" dt="2023-09-17T09:04:09.375" v="6404" actId="26606"/>
          <ac:spMkLst>
            <pc:docMk/>
            <pc:sldMk cId="3912829962" sldId="279"/>
            <ac:spMk id="10" creationId="{657F69E0-C4B0-4BEC-A689-4F8D877F05D4}"/>
          </ac:spMkLst>
        </pc:spChg>
        <pc:spChg chg="add del">
          <ac:chgData name="Linda Havrdová" userId="f6dfadb668cbf357" providerId="LiveId" clId="{5E078890-6166-43D5-8D48-D05CF069EE85}" dt="2023-09-17T09:04:09.375" v="6404" actId="26606"/>
          <ac:spMkLst>
            <pc:docMk/>
            <pc:sldMk cId="3912829962" sldId="279"/>
            <ac:spMk id="12" creationId="{9F6380B4-6A1C-481E-8408-B4E6C75B9B81}"/>
          </ac:spMkLst>
        </pc:spChg>
        <pc:spChg chg="add del">
          <ac:chgData name="Linda Havrdová" userId="f6dfadb668cbf357" providerId="LiveId" clId="{5E078890-6166-43D5-8D48-D05CF069EE85}" dt="2023-09-17T09:06:03.826" v="6458" actId="26606"/>
          <ac:spMkLst>
            <pc:docMk/>
            <pc:sldMk cId="3912829962" sldId="279"/>
            <ac:spMk id="14" creationId="{0E91F5CA-B392-444C-88E3-BF5BAAEBDEB0}"/>
          </ac:spMkLst>
        </pc:spChg>
        <pc:spChg chg="add del">
          <ac:chgData name="Linda Havrdová" userId="f6dfadb668cbf357" providerId="LiveId" clId="{5E078890-6166-43D5-8D48-D05CF069EE85}" dt="2023-09-17T09:06:03.826" v="6458" actId="26606"/>
          <ac:spMkLst>
            <pc:docMk/>
            <pc:sldMk cId="3912829962" sldId="279"/>
            <ac:spMk id="15" creationId="{0459807F-B6FA-44D3-9A53-C55B6B56884A}"/>
          </ac:spMkLst>
        </pc:spChg>
        <pc:spChg chg="del">
          <ac:chgData name="Linda Havrdová" userId="f6dfadb668cbf357" providerId="LiveId" clId="{5E078890-6166-43D5-8D48-D05CF069EE85}" dt="2023-09-17T09:03:53.224" v="6402"/>
          <ac:spMkLst>
            <pc:docMk/>
            <pc:sldMk cId="3912829962" sldId="279"/>
            <ac:spMk id="23" creationId="{8A95209C-5275-4E15-8EA7-7F42980ABF2D}"/>
          </ac:spMkLst>
        </pc:spChg>
        <pc:spChg chg="del">
          <ac:chgData name="Linda Havrdová" userId="f6dfadb668cbf357" providerId="LiveId" clId="{5E078890-6166-43D5-8D48-D05CF069EE85}" dt="2023-09-17T09:03:53.224" v="6402"/>
          <ac:spMkLst>
            <pc:docMk/>
            <pc:sldMk cId="3912829962" sldId="279"/>
            <ac:spMk id="24" creationId="{4F2ED431-E304-4FF0-9F4E-032783C9D612}"/>
          </ac:spMkLst>
        </pc:spChg>
        <pc:spChg chg="del">
          <ac:chgData name="Linda Havrdová" userId="f6dfadb668cbf357" providerId="LiveId" clId="{5E078890-6166-43D5-8D48-D05CF069EE85}" dt="2023-09-17T09:03:53.224" v="6402"/>
          <ac:spMkLst>
            <pc:docMk/>
            <pc:sldMk cId="3912829962" sldId="279"/>
            <ac:spMk id="30" creationId="{4E87FCFB-2CCE-460D-B3DD-557C8BD1B94A}"/>
          </ac:spMkLst>
        </pc:spChg>
        <pc:spChg chg="add del">
          <ac:chgData name="Linda Havrdová" userId="f6dfadb668cbf357" providerId="LiveId" clId="{5E078890-6166-43D5-8D48-D05CF069EE85}" dt="2023-09-17T13:11:12.524" v="10474" actId="26606"/>
          <ac:spMkLst>
            <pc:docMk/>
            <pc:sldMk cId="3912829962" sldId="279"/>
            <ac:spMk id="4103" creationId="{0E91F5CA-B392-444C-88E3-BF5BAAEBDEB0}"/>
          </ac:spMkLst>
        </pc:spChg>
        <pc:spChg chg="add del">
          <ac:chgData name="Linda Havrdová" userId="f6dfadb668cbf357" providerId="LiveId" clId="{5E078890-6166-43D5-8D48-D05CF069EE85}" dt="2023-09-17T13:11:12.524" v="10474" actId="26606"/>
          <ac:spMkLst>
            <pc:docMk/>
            <pc:sldMk cId="3912829962" sldId="279"/>
            <ac:spMk id="4105" creationId="{0459807F-B6FA-44D3-9A53-C55B6B56884A}"/>
          </ac:spMkLst>
        </pc:spChg>
        <pc:spChg chg="add del">
          <ac:chgData name="Linda Havrdová" userId="f6dfadb668cbf357" providerId="LiveId" clId="{5E078890-6166-43D5-8D48-D05CF069EE85}" dt="2023-09-17T13:11:34.701" v="10477" actId="26606"/>
          <ac:spMkLst>
            <pc:docMk/>
            <pc:sldMk cId="3912829962" sldId="279"/>
            <ac:spMk id="4110" creationId="{71B2258F-86CA-4D4D-8270-BC05FCDEBFB3}"/>
          </ac:spMkLst>
        </pc:spChg>
        <pc:spChg chg="add">
          <ac:chgData name="Linda Havrdová" userId="f6dfadb668cbf357" providerId="LiveId" clId="{5E078890-6166-43D5-8D48-D05CF069EE85}" dt="2023-09-17T13:11:34.701" v="10477" actId="26606"/>
          <ac:spMkLst>
            <pc:docMk/>
            <pc:sldMk cId="3912829962" sldId="279"/>
            <ac:spMk id="4115" creationId="{657F69E0-C4B0-4BEC-A689-4F8D877F05D4}"/>
          </ac:spMkLst>
        </pc:spChg>
        <pc:spChg chg="add">
          <ac:chgData name="Linda Havrdová" userId="f6dfadb668cbf357" providerId="LiveId" clId="{5E078890-6166-43D5-8D48-D05CF069EE85}" dt="2023-09-17T13:11:34.701" v="10477" actId="26606"/>
          <ac:spMkLst>
            <pc:docMk/>
            <pc:sldMk cId="3912829962" sldId="279"/>
            <ac:spMk id="4117" creationId="{9F6380B4-6A1C-481E-8408-B4E6C75B9B81}"/>
          </ac:spMkLst>
        </pc:spChg>
        <pc:picChg chg="del mod ord">
          <ac:chgData name="Linda Havrdová" userId="f6dfadb668cbf357" providerId="LiveId" clId="{5E078890-6166-43D5-8D48-D05CF069EE85}" dt="2023-09-17T09:04:29.270" v="6453" actId="478"/>
          <ac:picMkLst>
            <pc:docMk/>
            <pc:sldMk cId="3912829962" sldId="279"/>
            <ac:picMk id="5" creationId="{603E18B0-FB03-72E0-E8C1-79112339645E}"/>
          </ac:picMkLst>
        </pc:picChg>
        <pc:picChg chg="add mod ord">
          <ac:chgData name="Linda Havrdová" userId="f6dfadb668cbf357" providerId="LiveId" clId="{5E078890-6166-43D5-8D48-D05CF069EE85}" dt="2023-09-17T13:11:36.171" v="10478" actId="1076"/>
          <ac:picMkLst>
            <pc:docMk/>
            <pc:sldMk cId="3912829962" sldId="279"/>
            <ac:picMk id="4098" creationId="{25565C35-1DB1-D986-F023-BA2117B5867A}"/>
          </ac:picMkLst>
        </pc:picChg>
      </pc:sldChg>
      <pc:sldChg chg="addSp delSp modSp new mod ord setBg">
        <pc:chgData name="Linda Havrdová" userId="f6dfadb668cbf357" providerId="LiveId" clId="{5E078890-6166-43D5-8D48-D05CF069EE85}" dt="2023-09-17T17:03:21.850" v="11204" actId="1076"/>
        <pc:sldMkLst>
          <pc:docMk/>
          <pc:sldMk cId="1653372495" sldId="280"/>
        </pc:sldMkLst>
        <pc:spChg chg="mod">
          <ac:chgData name="Linda Havrdová" userId="f6dfadb668cbf357" providerId="LiveId" clId="{5E078890-6166-43D5-8D48-D05CF069EE85}" dt="2023-09-17T17:03:17.745" v="11203" actId="20577"/>
          <ac:spMkLst>
            <pc:docMk/>
            <pc:sldMk cId="1653372495" sldId="280"/>
            <ac:spMk id="2" creationId="{41896B57-87BD-71B4-2985-57F54C04BD32}"/>
          </ac:spMkLst>
        </pc:spChg>
        <pc:spChg chg="del mod">
          <ac:chgData name="Linda Havrdová" userId="f6dfadb668cbf357" providerId="LiveId" clId="{5E078890-6166-43D5-8D48-D05CF069EE85}" dt="2023-09-17T09:10:05.220" v="6678" actId="478"/>
          <ac:spMkLst>
            <pc:docMk/>
            <pc:sldMk cId="1653372495" sldId="280"/>
            <ac:spMk id="3" creationId="{9B61B8CC-BC83-29BC-B5FA-16475166418D}"/>
          </ac:spMkLst>
        </pc:spChg>
        <pc:spChg chg="add mod">
          <ac:chgData name="Linda Havrdová" userId="f6dfadb668cbf357" providerId="LiveId" clId="{5E078890-6166-43D5-8D48-D05CF069EE85}" dt="2023-09-17T17:03:21.850" v="11204" actId="1076"/>
          <ac:spMkLst>
            <pc:docMk/>
            <pc:sldMk cId="1653372495" sldId="280"/>
            <ac:spMk id="5" creationId="{A4871FCB-2932-1015-1115-50E97ABC674A}"/>
          </ac:spMkLst>
        </pc:spChg>
        <pc:spChg chg="add">
          <ac:chgData name="Linda Havrdová" userId="f6dfadb668cbf357" providerId="LiveId" clId="{5E078890-6166-43D5-8D48-D05CF069EE85}" dt="2023-09-17T09:09:50.492" v="6663" actId="26606"/>
          <ac:spMkLst>
            <pc:docMk/>
            <pc:sldMk cId="1653372495" sldId="280"/>
            <ac:spMk id="5127" creationId="{04C21BAE-6866-4C7A-A7EC-C1B2E572D5BE}"/>
          </ac:spMkLst>
        </pc:spChg>
        <pc:spChg chg="add">
          <ac:chgData name="Linda Havrdová" userId="f6dfadb668cbf357" providerId="LiveId" clId="{5E078890-6166-43D5-8D48-D05CF069EE85}" dt="2023-09-17T09:09:50.492" v="6663" actId="26606"/>
          <ac:spMkLst>
            <pc:docMk/>
            <pc:sldMk cId="1653372495" sldId="280"/>
            <ac:spMk id="5129" creationId="{7E7D0C94-08B4-48AE-8813-CC4D60294F42}"/>
          </ac:spMkLst>
        </pc:spChg>
        <pc:spChg chg="add">
          <ac:chgData name="Linda Havrdová" userId="f6dfadb668cbf357" providerId="LiveId" clId="{5E078890-6166-43D5-8D48-D05CF069EE85}" dt="2023-09-17T09:09:50.492" v="6663" actId="26606"/>
          <ac:spMkLst>
            <pc:docMk/>
            <pc:sldMk cId="1653372495" sldId="280"/>
            <ac:spMk id="5131" creationId="{F0C518C2-0AA4-470C-87B9-9CBF428FBA25}"/>
          </ac:spMkLst>
        </pc:spChg>
        <pc:picChg chg="add mod ord">
          <ac:chgData name="Linda Havrdová" userId="f6dfadb668cbf357" providerId="LiveId" clId="{5E078890-6166-43D5-8D48-D05CF069EE85}" dt="2023-09-17T09:12:03.275" v="6817" actId="1076"/>
          <ac:picMkLst>
            <pc:docMk/>
            <pc:sldMk cId="1653372495" sldId="280"/>
            <ac:picMk id="5122" creationId="{C9BB2B43-FED7-99E4-4DFA-4ED7B1CFF8EF}"/>
          </ac:picMkLst>
        </pc:picChg>
      </pc:sldChg>
      <pc:sldChg chg="addSp delSp modSp new del mod setBg">
        <pc:chgData name="Linda Havrdová" userId="f6dfadb668cbf357" providerId="LiveId" clId="{5E078890-6166-43D5-8D48-D05CF069EE85}" dt="2023-09-17T12:00:58.418" v="7716" actId="47"/>
        <pc:sldMkLst>
          <pc:docMk/>
          <pc:sldMk cId="996651476" sldId="281"/>
        </pc:sldMkLst>
        <pc:spChg chg="del">
          <ac:chgData name="Linda Havrdová" userId="f6dfadb668cbf357" providerId="LiveId" clId="{5E078890-6166-43D5-8D48-D05CF069EE85}" dt="2023-09-17T09:13:46.191" v="6965" actId="478"/>
          <ac:spMkLst>
            <pc:docMk/>
            <pc:sldMk cId="996651476" sldId="281"/>
            <ac:spMk id="2" creationId="{63059E4C-54B9-2EF5-AF49-F684B7E6C9D9}"/>
          </ac:spMkLst>
        </pc:spChg>
        <pc:spChg chg="del">
          <ac:chgData name="Linda Havrdová" userId="f6dfadb668cbf357" providerId="LiveId" clId="{5E078890-6166-43D5-8D48-D05CF069EE85}" dt="2023-09-17T09:13:47.921" v="6966" actId="478"/>
          <ac:spMkLst>
            <pc:docMk/>
            <pc:sldMk cId="996651476" sldId="281"/>
            <ac:spMk id="3" creationId="{96437D34-1803-6D3B-FE84-D945017E6119}"/>
          </ac:spMkLst>
        </pc:spChg>
        <pc:spChg chg="add del mod ord">
          <ac:chgData name="Linda Havrdová" userId="f6dfadb668cbf357" providerId="LiveId" clId="{5E078890-6166-43D5-8D48-D05CF069EE85}" dt="2023-09-17T11:58:56.619" v="7686" actId="21"/>
          <ac:spMkLst>
            <pc:docMk/>
            <pc:sldMk cId="996651476" sldId="281"/>
            <ac:spMk id="5" creationId="{4741422F-5D56-4449-C84F-2043E154D993}"/>
          </ac:spMkLst>
        </pc:spChg>
        <pc:spChg chg="add del">
          <ac:chgData name="Linda Havrdová" userId="f6dfadb668cbf357" providerId="LiveId" clId="{5E078890-6166-43D5-8D48-D05CF069EE85}" dt="2023-09-17T09:17:40.678" v="7151"/>
          <ac:spMkLst>
            <pc:docMk/>
            <pc:sldMk cId="996651476" sldId="281"/>
            <ac:spMk id="6" creationId="{78FCEC56-5172-FBDF-E14A-27814EF1FBEB}"/>
          </ac:spMkLst>
        </pc:spChg>
        <pc:spChg chg="add del">
          <ac:chgData name="Linda Havrdová" userId="f6dfadb668cbf357" providerId="LiveId" clId="{5E078890-6166-43D5-8D48-D05CF069EE85}" dt="2023-09-17T09:18:56.781" v="7156" actId="26606"/>
          <ac:spMkLst>
            <pc:docMk/>
            <pc:sldMk cId="996651476" sldId="281"/>
            <ac:spMk id="7179" creationId="{B3F59054-3394-4D87-8BD0-A28DCD47F1BC}"/>
          </ac:spMkLst>
        </pc:spChg>
        <pc:spChg chg="add del">
          <ac:chgData name="Linda Havrdová" userId="f6dfadb668cbf357" providerId="LiveId" clId="{5E078890-6166-43D5-8D48-D05CF069EE85}" dt="2023-09-17T09:18:56.781" v="7156" actId="26606"/>
          <ac:spMkLst>
            <pc:docMk/>
            <pc:sldMk cId="996651476" sldId="281"/>
            <ac:spMk id="7181" creationId="{2FE0ABA9-CAF1-4816-837D-5F28AAA08E0A}"/>
          </ac:spMkLst>
        </pc:spChg>
        <pc:spChg chg="add del">
          <ac:chgData name="Linda Havrdová" userId="f6dfadb668cbf357" providerId="LiveId" clId="{5E078890-6166-43D5-8D48-D05CF069EE85}" dt="2023-09-17T09:18:56.781" v="7156" actId="26606"/>
          <ac:spMkLst>
            <pc:docMk/>
            <pc:sldMk cId="996651476" sldId="281"/>
            <ac:spMk id="7183" creationId="{BC8B9C14-70F0-4F42-85FF-0DD3D5A585A5}"/>
          </ac:spMkLst>
        </pc:spChg>
        <pc:spChg chg="add del">
          <ac:chgData name="Linda Havrdová" userId="f6dfadb668cbf357" providerId="LiveId" clId="{5E078890-6166-43D5-8D48-D05CF069EE85}" dt="2023-09-17T09:18:56.781" v="7156" actId="26606"/>
          <ac:spMkLst>
            <pc:docMk/>
            <pc:sldMk cId="996651476" sldId="281"/>
            <ac:spMk id="7185" creationId="{98DE6C44-43F8-4DE4-AB81-66853FFEA09A}"/>
          </ac:spMkLst>
        </pc:spChg>
        <pc:spChg chg="add del">
          <ac:chgData name="Linda Havrdová" userId="f6dfadb668cbf357" providerId="LiveId" clId="{5E078890-6166-43D5-8D48-D05CF069EE85}" dt="2023-09-17T09:18:56.781" v="7156" actId="26606"/>
          <ac:spMkLst>
            <pc:docMk/>
            <pc:sldMk cId="996651476" sldId="281"/>
            <ac:spMk id="7187" creationId="{2409529B-9B56-4F10-BE4D-F934DB89E57E}"/>
          </ac:spMkLst>
        </pc:spChg>
        <pc:spChg chg="add del">
          <ac:chgData name="Linda Havrdová" userId="f6dfadb668cbf357" providerId="LiveId" clId="{5E078890-6166-43D5-8D48-D05CF069EE85}" dt="2023-09-17T09:19:02.200" v="7157" actId="26606"/>
          <ac:spMkLst>
            <pc:docMk/>
            <pc:sldMk cId="996651476" sldId="281"/>
            <ac:spMk id="7192" creationId="{D7A453D2-15D8-4403-815F-291FA16340D9}"/>
          </ac:spMkLst>
        </pc:spChg>
        <pc:spChg chg="add del">
          <ac:chgData name="Linda Havrdová" userId="f6dfadb668cbf357" providerId="LiveId" clId="{5E078890-6166-43D5-8D48-D05CF069EE85}" dt="2023-09-17T09:19:02.200" v="7157" actId="26606"/>
          <ac:spMkLst>
            <pc:docMk/>
            <pc:sldMk cId="996651476" sldId="281"/>
            <ac:spMk id="7194" creationId="{8161EA6B-09CA-445B-AB0D-8DF76FA92DEF}"/>
          </ac:spMkLst>
        </pc:spChg>
        <pc:spChg chg="add del">
          <ac:chgData name="Linda Havrdová" userId="f6dfadb668cbf357" providerId="LiveId" clId="{5E078890-6166-43D5-8D48-D05CF069EE85}" dt="2023-09-17T09:19:02.200" v="7157" actId="26606"/>
          <ac:spMkLst>
            <pc:docMk/>
            <pc:sldMk cId="996651476" sldId="281"/>
            <ac:spMk id="7210" creationId="{B8114C98-A349-4111-A123-E8EAB86ABE30}"/>
          </ac:spMkLst>
        </pc:spChg>
        <pc:spChg chg="add del">
          <ac:chgData name="Linda Havrdová" userId="f6dfadb668cbf357" providerId="LiveId" clId="{5E078890-6166-43D5-8D48-D05CF069EE85}" dt="2023-09-17T09:19:02.200" v="7157" actId="26606"/>
          <ac:spMkLst>
            <pc:docMk/>
            <pc:sldMk cId="996651476" sldId="281"/>
            <ac:spMk id="7218" creationId="{E2D3D3F2-ABBB-4453-B1C5-1BEBF7E4DD56}"/>
          </ac:spMkLst>
        </pc:spChg>
        <pc:spChg chg="add del">
          <ac:chgData name="Linda Havrdová" userId="f6dfadb668cbf357" providerId="LiveId" clId="{5E078890-6166-43D5-8D48-D05CF069EE85}" dt="2023-09-17T11:52:05.249" v="7606" actId="26606"/>
          <ac:spMkLst>
            <pc:docMk/>
            <pc:sldMk cId="996651476" sldId="281"/>
            <ac:spMk id="7229" creationId="{CE56A029-D803-47A2-B79C-4527891BE671}"/>
          </ac:spMkLst>
        </pc:spChg>
        <pc:spChg chg="add del">
          <ac:chgData name="Linda Havrdová" userId="f6dfadb668cbf357" providerId="LiveId" clId="{5E078890-6166-43D5-8D48-D05CF069EE85}" dt="2023-09-17T11:52:05.249" v="7606" actId="26606"/>
          <ac:spMkLst>
            <pc:docMk/>
            <pc:sldMk cId="996651476" sldId="281"/>
            <ac:spMk id="7231" creationId="{51D96995-5226-4718-9475-B918D16CF1EF}"/>
          </ac:spMkLst>
        </pc:spChg>
        <pc:spChg chg="add del">
          <ac:chgData name="Linda Havrdová" userId="f6dfadb668cbf357" providerId="LiveId" clId="{5E078890-6166-43D5-8D48-D05CF069EE85}" dt="2023-09-17T11:52:05.249" v="7606" actId="26606"/>
          <ac:spMkLst>
            <pc:docMk/>
            <pc:sldMk cId="996651476" sldId="281"/>
            <ac:spMk id="7233" creationId="{3D7B82C1-B831-4DDE-BDF4-2C767EB4930E}"/>
          </ac:spMkLst>
        </pc:spChg>
        <pc:spChg chg="add del">
          <ac:chgData name="Linda Havrdová" userId="f6dfadb668cbf357" providerId="LiveId" clId="{5E078890-6166-43D5-8D48-D05CF069EE85}" dt="2023-09-17T11:52:05.249" v="7606" actId="26606"/>
          <ac:spMkLst>
            <pc:docMk/>
            <pc:sldMk cId="996651476" sldId="281"/>
            <ac:spMk id="7235" creationId="{22EB6291-5B14-4134-B234-BE224349EF28}"/>
          </ac:spMkLst>
        </pc:spChg>
        <pc:spChg chg="add del">
          <ac:chgData name="Linda Havrdová" userId="f6dfadb668cbf357" providerId="LiveId" clId="{5E078890-6166-43D5-8D48-D05CF069EE85}" dt="2023-09-17T11:52:05.249" v="7606" actId="26606"/>
          <ac:spMkLst>
            <pc:docMk/>
            <pc:sldMk cId="996651476" sldId="281"/>
            <ac:spMk id="7237" creationId="{97A57860-4E75-47A2-A2FB-36FAA8979E17}"/>
          </ac:spMkLst>
        </pc:spChg>
        <pc:spChg chg="add del">
          <ac:chgData name="Linda Havrdová" userId="f6dfadb668cbf357" providerId="LiveId" clId="{5E078890-6166-43D5-8D48-D05CF069EE85}" dt="2023-09-17T11:52:05.249" v="7606" actId="26606"/>
          <ac:spMkLst>
            <pc:docMk/>
            <pc:sldMk cId="996651476" sldId="281"/>
            <ac:spMk id="7239" creationId="{FADADC7F-B4F8-4013-B67D-463D600E83A0}"/>
          </ac:spMkLst>
        </pc:spChg>
        <pc:spChg chg="add del">
          <ac:chgData name="Linda Havrdová" userId="f6dfadb668cbf357" providerId="LiveId" clId="{5E078890-6166-43D5-8D48-D05CF069EE85}" dt="2023-09-17T11:52:05.249" v="7606" actId="26606"/>
          <ac:spMkLst>
            <pc:docMk/>
            <pc:sldMk cId="996651476" sldId="281"/>
            <ac:spMk id="7241" creationId="{3A8657D3-FF5C-4E4D-BF2D-FA413B67CF65}"/>
          </ac:spMkLst>
        </pc:spChg>
        <pc:spChg chg="add del">
          <ac:chgData name="Linda Havrdová" userId="f6dfadb668cbf357" providerId="LiveId" clId="{5E078890-6166-43D5-8D48-D05CF069EE85}" dt="2023-09-17T11:51:50.726" v="7599" actId="26606"/>
          <ac:spMkLst>
            <pc:docMk/>
            <pc:sldMk cId="996651476" sldId="281"/>
            <ac:spMk id="7243" creationId="{A182D396-EC2D-4435-A2E7-2BE57CF6A1E0}"/>
          </ac:spMkLst>
        </pc:spChg>
        <pc:spChg chg="add del">
          <ac:chgData name="Linda Havrdová" userId="f6dfadb668cbf357" providerId="LiveId" clId="{5E078890-6166-43D5-8D48-D05CF069EE85}" dt="2023-09-17T11:51:50.726" v="7599" actId="26606"/>
          <ac:spMkLst>
            <pc:docMk/>
            <pc:sldMk cId="996651476" sldId="281"/>
            <ac:spMk id="7244" creationId="{85B6A842-7411-4FE2-A63A-C0643166332F}"/>
          </ac:spMkLst>
        </pc:spChg>
        <pc:spChg chg="add del">
          <ac:chgData name="Linda Havrdová" userId="f6dfadb668cbf357" providerId="LiveId" clId="{5E078890-6166-43D5-8D48-D05CF069EE85}" dt="2023-09-17T11:51:50.726" v="7599" actId="26606"/>
          <ac:spMkLst>
            <pc:docMk/>
            <pc:sldMk cId="996651476" sldId="281"/>
            <ac:spMk id="7245" creationId="{B0E1A1AC-EF07-4431-B59B-BD97DC04858D}"/>
          </ac:spMkLst>
        </pc:spChg>
        <pc:spChg chg="add del">
          <ac:chgData name="Linda Havrdová" userId="f6dfadb668cbf357" providerId="LiveId" clId="{5E078890-6166-43D5-8D48-D05CF069EE85}" dt="2023-09-17T09:22:38.481" v="7216" actId="26606"/>
          <ac:spMkLst>
            <pc:docMk/>
            <pc:sldMk cId="996651476" sldId="281"/>
            <ac:spMk id="7246" creationId="{CE56A029-D803-47A2-B79C-4527891BE671}"/>
          </ac:spMkLst>
        </pc:spChg>
        <pc:spChg chg="add del">
          <ac:chgData name="Linda Havrdová" userId="f6dfadb668cbf357" providerId="LiveId" clId="{5E078890-6166-43D5-8D48-D05CF069EE85}" dt="2023-09-17T11:51:08.421" v="7590" actId="26606"/>
          <ac:spMkLst>
            <pc:docMk/>
            <pc:sldMk cId="996651476" sldId="281"/>
            <ac:spMk id="7247" creationId="{327D73B4-9F5C-4A64-A179-51B9500CB8B5}"/>
          </ac:spMkLst>
        </pc:spChg>
        <pc:spChg chg="add del">
          <ac:chgData name="Linda Havrdová" userId="f6dfadb668cbf357" providerId="LiveId" clId="{5E078890-6166-43D5-8D48-D05CF069EE85}" dt="2023-09-17T09:22:38.481" v="7216" actId="26606"/>
          <ac:spMkLst>
            <pc:docMk/>
            <pc:sldMk cId="996651476" sldId="281"/>
            <ac:spMk id="7248" creationId="{51D96995-5226-4718-9475-B918D16CF1EF}"/>
          </ac:spMkLst>
        </pc:spChg>
        <pc:spChg chg="add del">
          <ac:chgData name="Linda Havrdová" userId="f6dfadb668cbf357" providerId="LiveId" clId="{5E078890-6166-43D5-8D48-D05CF069EE85}" dt="2023-09-17T11:51:08.421" v="7590" actId="26606"/>
          <ac:spMkLst>
            <pc:docMk/>
            <pc:sldMk cId="996651476" sldId="281"/>
            <ac:spMk id="7249" creationId="{85D33C90-E0E9-4BCC-847B-53431DF7C73A}"/>
          </ac:spMkLst>
        </pc:spChg>
        <pc:spChg chg="add del">
          <ac:chgData name="Linda Havrdová" userId="f6dfadb668cbf357" providerId="LiveId" clId="{5E078890-6166-43D5-8D48-D05CF069EE85}" dt="2023-09-17T09:22:38.481" v="7216" actId="26606"/>
          <ac:spMkLst>
            <pc:docMk/>
            <pc:sldMk cId="996651476" sldId="281"/>
            <ac:spMk id="7250" creationId="{3D7B82C1-B831-4DDE-BDF4-2C767EB4930E}"/>
          </ac:spMkLst>
        </pc:spChg>
        <pc:spChg chg="add del">
          <ac:chgData name="Linda Havrdová" userId="f6dfadb668cbf357" providerId="LiveId" clId="{5E078890-6166-43D5-8D48-D05CF069EE85}" dt="2023-09-17T11:51:08.421" v="7590" actId="26606"/>
          <ac:spMkLst>
            <pc:docMk/>
            <pc:sldMk cId="996651476" sldId="281"/>
            <ac:spMk id="7251" creationId="{0743BE1B-E693-47F5-A9BA-46D13E0C9751}"/>
          </ac:spMkLst>
        </pc:spChg>
        <pc:spChg chg="add del">
          <ac:chgData name="Linda Havrdová" userId="f6dfadb668cbf357" providerId="LiveId" clId="{5E078890-6166-43D5-8D48-D05CF069EE85}" dt="2023-09-17T09:22:38.481" v="7216" actId="26606"/>
          <ac:spMkLst>
            <pc:docMk/>
            <pc:sldMk cId="996651476" sldId="281"/>
            <ac:spMk id="7252" creationId="{22EB6291-5B14-4134-B234-BE224349EF28}"/>
          </ac:spMkLst>
        </pc:spChg>
        <pc:spChg chg="add del">
          <ac:chgData name="Linda Havrdová" userId="f6dfadb668cbf357" providerId="LiveId" clId="{5E078890-6166-43D5-8D48-D05CF069EE85}" dt="2023-09-17T09:22:38.481" v="7216" actId="26606"/>
          <ac:spMkLst>
            <pc:docMk/>
            <pc:sldMk cId="996651476" sldId="281"/>
            <ac:spMk id="7254" creationId="{97A57860-4E75-47A2-A2FB-36FAA8979E17}"/>
          </ac:spMkLst>
        </pc:spChg>
        <pc:spChg chg="add del">
          <ac:chgData name="Linda Havrdová" userId="f6dfadb668cbf357" providerId="LiveId" clId="{5E078890-6166-43D5-8D48-D05CF069EE85}" dt="2023-09-17T11:51:57.967" v="7601" actId="26606"/>
          <ac:spMkLst>
            <pc:docMk/>
            <pc:sldMk cId="996651476" sldId="281"/>
            <ac:spMk id="7255" creationId="{E698F7DB-50DA-4359-AB57-E3DA492A0074}"/>
          </ac:spMkLst>
        </pc:spChg>
        <pc:spChg chg="add del">
          <ac:chgData name="Linda Havrdová" userId="f6dfadb668cbf357" providerId="LiveId" clId="{5E078890-6166-43D5-8D48-D05CF069EE85}" dt="2023-09-17T09:22:38.481" v="7216" actId="26606"/>
          <ac:spMkLst>
            <pc:docMk/>
            <pc:sldMk cId="996651476" sldId="281"/>
            <ac:spMk id="7256" creationId="{FADADC7F-B4F8-4013-B67D-463D600E83A0}"/>
          </ac:spMkLst>
        </pc:spChg>
        <pc:spChg chg="add del">
          <ac:chgData name="Linda Havrdová" userId="f6dfadb668cbf357" providerId="LiveId" clId="{5E078890-6166-43D5-8D48-D05CF069EE85}" dt="2023-09-17T11:51:57.967" v="7601" actId="26606"/>
          <ac:spMkLst>
            <pc:docMk/>
            <pc:sldMk cId="996651476" sldId="281"/>
            <ac:spMk id="7257" creationId="{640B2599-8958-480A-B5BB-A76A74D7084C}"/>
          </ac:spMkLst>
        </pc:spChg>
        <pc:spChg chg="add del">
          <ac:chgData name="Linda Havrdová" userId="f6dfadb668cbf357" providerId="LiveId" clId="{5E078890-6166-43D5-8D48-D05CF069EE85}" dt="2023-09-17T09:22:38.481" v="7216" actId="26606"/>
          <ac:spMkLst>
            <pc:docMk/>
            <pc:sldMk cId="996651476" sldId="281"/>
            <ac:spMk id="7258" creationId="{3A8657D3-FF5C-4E4D-BF2D-FA413B67CF65}"/>
          </ac:spMkLst>
        </pc:spChg>
        <pc:spChg chg="add del">
          <ac:chgData name="Linda Havrdová" userId="f6dfadb668cbf357" providerId="LiveId" clId="{5E078890-6166-43D5-8D48-D05CF069EE85}" dt="2023-09-17T11:52:01.836" v="7603" actId="26606"/>
          <ac:spMkLst>
            <pc:docMk/>
            <pc:sldMk cId="996651476" sldId="281"/>
            <ac:spMk id="7259" creationId="{9A42C7B2-7BD6-433A-95AB-5AA4F44B5819}"/>
          </ac:spMkLst>
        </pc:spChg>
        <pc:spChg chg="add del">
          <ac:chgData name="Linda Havrdová" userId="f6dfadb668cbf357" providerId="LiveId" clId="{5E078890-6166-43D5-8D48-D05CF069EE85}" dt="2023-09-17T11:51:08.421" v="7590" actId="26606"/>
          <ac:spMkLst>
            <pc:docMk/>
            <pc:sldMk cId="996651476" sldId="281"/>
            <ac:spMk id="7260" creationId="{1453BF6C-B012-48B7-B4E8-6D7AC7C27D02}"/>
          </ac:spMkLst>
        </pc:spChg>
        <pc:spChg chg="add del">
          <ac:chgData name="Linda Havrdová" userId="f6dfadb668cbf357" providerId="LiveId" clId="{5E078890-6166-43D5-8D48-D05CF069EE85}" dt="2023-09-17T11:52:01.836" v="7603" actId="26606"/>
          <ac:spMkLst>
            <pc:docMk/>
            <pc:sldMk cId="996651476" sldId="281"/>
            <ac:spMk id="7261" creationId="{0ADDB668-2CA4-4D2B-9C34-3487CA330BA8}"/>
          </ac:spMkLst>
        </pc:spChg>
        <pc:spChg chg="add del">
          <ac:chgData name="Linda Havrdová" userId="f6dfadb668cbf357" providerId="LiveId" clId="{5E078890-6166-43D5-8D48-D05CF069EE85}" dt="2023-09-17T11:51:08.421" v="7590" actId="26606"/>
          <ac:spMkLst>
            <pc:docMk/>
            <pc:sldMk cId="996651476" sldId="281"/>
            <ac:spMk id="7262" creationId="{D0F14822-B1F1-4730-A131-C3416A790B0D}"/>
          </ac:spMkLst>
        </pc:spChg>
        <pc:spChg chg="add del">
          <ac:chgData name="Linda Havrdová" userId="f6dfadb668cbf357" providerId="LiveId" clId="{5E078890-6166-43D5-8D48-D05CF069EE85}" dt="2023-09-17T11:52:01.836" v="7603" actId="26606"/>
          <ac:spMkLst>
            <pc:docMk/>
            <pc:sldMk cId="996651476" sldId="281"/>
            <ac:spMk id="7263" creationId="{2568BC19-F052-4108-93E1-6A3D1DEC072F}"/>
          </ac:spMkLst>
        </pc:spChg>
        <pc:spChg chg="add del">
          <ac:chgData name="Linda Havrdová" userId="f6dfadb668cbf357" providerId="LiveId" clId="{5E078890-6166-43D5-8D48-D05CF069EE85}" dt="2023-09-17T11:52:01.836" v="7603" actId="26606"/>
          <ac:spMkLst>
            <pc:docMk/>
            <pc:sldMk cId="996651476" sldId="281"/>
            <ac:spMk id="7265" creationId="{D5FD337D-4D6B-4C8B-B6F5-121097E09881}"/>
          </ac:spMkLst>
        </pc:spChg>
        <pc:spChg chg="add del">
          <ac:chgData name="Linda Havrdová" userId="f6dfadb668cbf357" providerId="LiveId" clId="{5E078890-6166-43D5-8D48-D05CF069EE85}" dt="2023-09-17T11:51:12.202" v="7592" actId="26606"/>
          <ac:spMkLst>
            <pc:docMk/>
            <pc:sldMk cId="996651476" sldId="281"/>
            <ac:spMk id="7266" creationId="{641CECF3-E505-4BE9-99D1-E04AA31E42E3}"/>
          </ac:spMkLst>
        </pc:spChg>
        <pc:spChg chg="add del">
          <ac:chgData name="Linda Havrdová" userId="f6dfadb668cbf357" providerId="LiveId" clId="{5E078890-6166-43D5-8D48-D05CF069EE85}" dt="2023-09-17T11:51:12.202" v="7592" actId="26606"/>
          <ac:spMkLst>
            <pc:docMk/>
            <pc:sldMk cId="996651476" sldId="281"/>
            <ac:spMk id="7267" creationId="{1CC260F1-CD9A-42C9-8ED4-1C61328D8F9E}"/>
          </ac:spMkLst>
        </pc:spChg>
        <pc:spChg chg="add del">
          <ac:chgData name="Linda Havrdová" userId="f6dfadb668cbf357" providerId="LiveId" clId="{5E078890-6166-43D5-8D48-D05CF069EE85}" dt="2023-09-17T11:52:05.238" v="7605" actId="26606"/>
          <ac:spMkLst>
            <pc:docMk/>
            <pc:sldMk cId="996651476" sldId="281"/>
            <ac:spMk id="7268" creationId="{59653884-08CE-4579-8A80-F00D55BF077F}"/>
          </ac:spMkLst>
        </pc:spChg>
        <pc:spChg chg="add del">
          <ac:chgData name="Linda Havrdová" userId="f6dfadb668cbf357" providerId="LiveId" clId="{5E078890-6166-43D5-8D48-D05CF069EE85}" dt="2023-09-17T11:51:21.861" v="7594" actId="26606"/>
          <ac:spMkLst>
            <pc:docMk/>
            <pc:sldMk cId="996651476" sldId="281"/>
            <ac:spMk id="7269" creationId="{34D85B6A-FF18-4EFD-BD23-77FDE89EC5A0}"/>
          </ac:spMkLst>
        </pc:spChg>
        <pc:spChg chg="add del">
          <ac:chgData name="Linda Havrdová" userId="f6dfadb668cbf357" providerId="LiveId" clId="{5E078890-6166-43D5-8D48-D05CF069EE85}" dt="2023-09-17T11:51:21.861" v="7594" actId="26606"/>
          <ac:spMkLst>
            <pc:docMk/>
            <pc:sldMk cId="996651476" sldId="281"/>
            <ac:spMk id="7270" creationId="{E8AAB596-4870-4D7C-9F51-06F1F7367CCD}"/>
          </ac:spMkLst>
        </pc:spChg>
        <pc:spChg chg="add del">
          <ac:chgData name="Linda Havrdová" userId="f6dfadb668cbf357" providerId="LiveId" clId="{5E078890-6166-43D5-8D48-D05CF069EE85}" dt="2023-09-17T11:52:05.238" v="7605" actId="26606"/>
          <ac:spMkLst>
            <pc:docMk/>
            <pc:sldMk cId="996651476" sldId="281"/>
            <ac:spMk id="7271" creationId="{720D4FAC-7B9A-4A4F-8E53-071522870B7B}"/>
          </ac:spMkLst>
        </pc:spChg>
        <pc:spChg chg="add del">
          <ac:chgData name="Linda Havrdová" userId="f6dfadb668cbf357" providerId="LiveId" clId="{5E078890-6166-43D5-8D48-D05CF069EE85}" dt="2023-09-17T11:51:49.992" v="7598" actId="26606"/>
          <ac:spMkLst>
            <pc:docMk/>
            <pc:sldMk cId="996651476" sldId="281"/>
            <ac:spMk id="7272" creationId="{A182D396-EC2D-4435-A2E7-2BE57CF6A1E0}"/>
          </ac:spMkLst>
        </pc:spChg>
        <pc:spChg chg="add del">
          <ac:chgData name="Linda Havrdová" userId="f6dfadb668cbf357" providerId="LiveId" clId="{5E078890-6166-43D5-8D48-D05CF069EE85}" dt="2023-09-17T11:51:49.992" v="7598" actId="26606"/>
          <ac:spMkLst>
            <pc:docMk/>
            <pc:sldMk cId="996651476" sldId="281"/>
            <ac:spMk id="7273" creationId="{85B6A842-7411-4FE2-A63A-C0643166332F}"/>
          </ac:spMkLst>
        </pc:spChg>
        <pc:spChg chg="add del">
          <ac:chgData name="Linda Havrdová" userId="f6dfadb668cbf357" providerId="LiveId" clId="{5E078890-6166-43D5-8D48-D05CF069EE85}" dt="2023-09-17T11:51:49.992" v="7598" actId="26606"/>
          <ac:spMkLst>
            <pc:docMk/>
            <pc:sldMk cId="996651476" sldId="281"/>
            <ac:spMk id="7274" creationId="{B0E1A1AC-EF07-4431-B59B-BD97DC04858D}"/>
          </ac:spMkLst>
        </pc:spChg>
        <pc:spChg chg="add del">
          <ac:chgData name="Linda Havrdová" userId="f6dfadb668cbf357" providerId="LiveId" clId="{5E078890-6166-43D5-8D48-D05CF069EE85}" dt="2023-09-17T11:52:05.238" v="7605" actId="26606"/>
          <ac:spMkLst>
            <pc:docMk/>
            <pc:sldMk cId="996651476" sldId="281"/>
            <ac:spMk id="7276" creationId="{EDD2A13B-608C-4BE1-AC1F-62B2DAF76BF7}"/>
          </ac:spMkLst>
        </pc:spChg>
        <pc:spChg chg="add del">
          <ac:chgData name="Linda Havrdová" userId="f6dfadb668cbf357" providerId="LiveId" clId="{5E078890-6166-43D5-8D48-D05CF069EE85}" dt="2023-09-17T11:52:05.238" v="7605" actId="26606"/>
          <ac:spMkLst>
            <pc:docMk/>
            <pc:sldMk cId="996651476" sldId="281"/>
            <ac:spMk id="7277" creationId="{977038ED-F717-467A-8D75-D8441BB92668}"/>
          </ac:spMkLst>
        </pc:spChg>
        <pc:spChg chg="add del">
          <ac:chgData name="Linda Havrdová" userId="f6dfadb668cbf357" providerId="LiveId" clId="{5E078890-6166-43D5-8D48-D05CF069EE85}" dt="2023-09-17T11:52:19.201" v="7607" actId="26606"/>
          <ac:spMkLst>
            <pc:docMk/>
            <pc:sldMk cId="996651476" sldId="281"/>
            <ac:spMk id="7279" creationId="{34D85B6A-FF18-4EFD-BD23-77FDE89EC5A0}"/>
          </ac:spMkLst>
        </pc:spChg>
        <pc:spChg chg="add del">
          <ac:chgData name="Linda Havrdová" userId="f6dfadb668cbf357" providerId="LiveId" clId="{5E078890-6166-43D5-8D48-D05CF069EE85}" dt="2023-09-17T11:51:49.375" v="7597" actId="26606"/>
          <ac:spMkLst>
            <pc:docMk/>
            <pc:sldMk cId="996651476" sldId="281"/>
            <ac:spMk id="7280" creationId="{E698F7DB-50DA-4359-AB57-E3DA492A0074}"/>
          </ac:spMkLst>
        </pc:spChg>
        <pc:spChg chg="add del">
          <ac:chgData name="Linda Havrdová" userId="f6dfadb668cbf357" providerId="LiveId" clId="{5E078890-6166-43D5-8D48-D05CF069EE85}" dt="2023-09-17T11:52:19.201" v="7607" actId="26606"/>
          <ac:spMkLst>
            <pc:docMk/>
            <pc:sldMk cId="996651476" sldId="281"/>
            <ac:spMk id="7281" creationId="{E8AAB596-4870-4D7C-9F51-06F1F7367CCD}"/>
          </ac:spMkLst>
        </pc:spChg>
        <pc:spChg chg="add del">
          <ac:chgData name="Linda Havrdová" userId="f6dfadb668cbf357" providerId="LiveId" clId="{5E078890-6166-43D5-8D48-D05CF069EE85}" dt="2023-09-17T11:51:49.375" v="7597" actId="26606"/>
          <ac:spMkLst>
            <pc:docMk/>
            <pc:sldMk cId="996651476" sldId="281"/>
            <ac:spMk id="7282" creationId="{640B2599-8958-480A-B5BB-A76A74D7084C}"/>
          </ac:spMkLst>
        </pc:spChg>
        <pc:spChg chg="add del">
          <ac:chgData name="Linda Havrdová" userId="f6dfadb668cbf357" providerId="LiveId" clId="{5E078890-6166-43D5-8D48-D05CF069EE85}" dt="2023-09-17T11:52:31.298" v="7610" actId="26606"/>
          <ac:spMkLst>
            <pc:docMk/>
            <pc:sldMk cId="996651476" sldId="281"/>
            <ac:spMk id="7286" creationId="{B3F59054-3394-4D87-8BD0-A28DCD47F1BC}"/>
          </ac:spMkLst>
        </pc:spChg>
        <pc:spChg chg="add del">
          <ac:chgData name="Linda Havrdová" userId="f6dfadb668cbf357" providerId="LiveId" clId="{5E078890-6166-43D5-8D48-D05CF069EE85}" dt="2023-09-17T11:52:31.298" v="7610" actId="26606"/>
          <ac:spMkLst>
            <pc:docMk/>
            <pc:sldMk cId="996651476" sldId="281"/>
            <ac:spMk id="7288" creationId="{2FE0ABA9-CAF1-4816-837D-5F28AAA08E0A}"/>
          </ac:spMkLst>
        </pc:spChg>
        <pc:spChg chg="add del">
          <ac:chgData name="Linda Havrdová" userId="f6dfadb668cbf357" providerId="LiveId" clId="{5E078890-6166-43D5-8D48-D05CF069EE85}" dt="2023-09-17T11:52:31.298" v="7610" actId="26606"/>
          <ac:spMkLst>
            <pc:docMk/>
            <pc:sldMk cId="996651476" sldId="281"/>
            <ac:spMk id="7290" creationId="{BC8B9C14-70F0-4F42-85FF-0DD3D5A585A5}"/>
          </ac:spMkLst>
        </pc:spChg>
        <pc:spChg chg="add del">
          <ac:chgData name="Linda Havrdová" userId="f6dfadb668cbf357" providerId="LiveId" clId="{5E078890-6166-43D5-8D48-D05CF069EE85}" dt="2023-09-17T11:52:31.298" v="7610" actId="26606"/>
          <ac:spMkLst>
            <pc:docMk/>
            <pc:sldMk cId="996651476" sldId="281"/>
            <ac:spMk id="7292" creationId="{98DE6C44-43F8-4DE4-AB81-66853FFEA09A}"/>
          </ac:spMkLst>
        </pc:spChg>
        <pc:spChg chg="add del">
          <ac:chgData name="Linda Havrdová" userId="f6dfadb668cbf357" providerId="LiveId" clId="{5E078890-6166-43D5-8D48-D05CF069EE85}" dt="2023-09-17T11:52:31.298" v="7610" actId="26606"/>
          <ac:spMkLst>
            <pc:docMk/>
            <pc:sldMk cId="996651476" sldId="281"/>
            <ac:spMk id="7294" creationId="{2409529B-9B56-4F10-BE4D-F934DB89E57E}"/>
          </ac:spMkLst>
        </pc:spChg>
        <pc:spChg chg="add del">
          <ac:chgData name="Linda Havrdová" userId="f6dfadb668cbf357" providerId="LiveId" clId="{5E078890-6166-43D5-8D48-D05CF069EE85}" dt="2023-09-17T11:58:34.239" v="7678" actId="26606"/>
          <ac:spMkLst>
            <pc:docMk/>
            <pc:sldMk cId="996651476" sldId="281"/>
            <ac:spMk id="7303" creationId="{34D85B6A-FF18-4EFD-BD23-77FDE89EC5A0}"/>
          </ac:spMkLst>
        </pc:spChg>
        <pc:spChg chg="add del">
          <ac:chgData name="Linda Havrdová" userId="f6dfadb668cbf357" providerId="LiveId" clId="{5E078890-6166-43D5-8D48-D05CF069EE85}" dt="2023-09-17T11:58:34.239" v="7678" actId="26606"/>
          <ac:spMkLst>
            <pc:docMk/>
            <pc:sldMk cId="996651476" sldId="281"/>
            <ac:spMk id="7304" creationId="{E8AAB596-4870-4D7C-9F51-06F1F7367CCD}"/>
          </ac:spMkLst>
        </pc:spChg>
        <pc:spChg chg="add del">
          <ac:chgData name="Linda Havrdová" userId="f6dfadb668cbf357" providerId="LiveId" clId="{5E078890-6166-43D5-8D48-D05CF069EE85}" dt="2023-09-17T11:56:06.582" v="7640" actId="26606"/>
          <ac:spMkLst>
            <pc:docMk/>
            <pc:sldMk cId="996651476" sldId="281"/>
            <ac:spMk id="7306" creationId="{82448324-BF72-42C3-97F5-DACB81BE8831}"/>
          </ac:spMkLst>
        </pc:spChg>
        <pc:spChg chg="add del">
          <ac:chgData name="Linda Havrdová" userId="f6dfadb668cbf357" providerId="LiveId" clId="{5E078890-6166-43D5-8D48-D05CF069EE85}" dt="2023-09-17T11:56:06.582" v="7640" actId="26606"/>
          <ac:spMkLst>
            <pc:docMk/>
            <pc:sldMk cId="996651476" sldId="281"/>
            <ac:spMk id="7307" creationId="{F79C7591-1FE0-4F56-9939-37007F8BF1C2}"/>
          </ac:spMkLst>
        </pc:spChg>
        <pc:spChg chg="add del">
          <ac:chgData name="Linda Havrdová" userId="f6dfadb668cbf357" providerId="LiveId" clId="{5E078890-6166-43D5-8D48-D05CF069EE85}" dt="2023-09-17T11:57:17.153" v="7660" actId="26606"/>
          <ac:spMkLst>
            <pc:docMk/>
            <pc:sldMk cId="996651476" sldId="281"/>
            <ac:spMk id="7308" creationId="{26469B27-0875-4891-8EA7-C223CCDF56BA}"/>
          </ac:spMkLst>
        </pc:spChg>
        <pc:spChg chg="add del">
          <ac:chgData name="Linda Havrdová" userId="f6dfadb668cbf357" providerId="LiveId" clId="{5E078890-6166-43D5-8D48-D05CF069EE85}" dt="2023-09-17T11:54:03.897" v="7616" actId="26606"/>
          <ac:spMkLst>
            <pc:docMk/>
            <pc:sldMk cId="996651476" sldId="281"/>
            <ac:spMk id="7309" creationId="{D7F307E1-26FA-4252-94D1-9711C4518CA1}"/>
          </ac:spMkLst>
        </pc:spChg>
        <pc:spChg chg="add del">
          <ac:chgData name="Linda Havrdová" userId="f6dfadb668cbf357" providerId="LiveId" clId="{5E078890-6166-43D5-8D48-D05CF069EE85}" dt="2023-09-17T11:56:11.270" v="7642" actId="26606"/>
          <ac:spMkLst>
            <pc:docMk/>
            <pc:sldMk cId="996651476" sldId="281"/>
            <ac:spMk id="7310" creationId="{B0500737-D8A9-4F85-BE97-80D4C83DD5CF}"/>
          </ac:spMkLst>
        </pc:spChg>
        <pc:spChg chg="add del">
          <ac:chgData name="Linda Havrdová" userId="f6dfadb668cbf357" providerId="LiveId" clId="{5E078890-6166-43D5-8D48-D05CF069EE85}" dt="2023-09-17T11:54:03.897" v="7616" actId="26606"/>
          <ac:spMkLst>
            <pc:docMk/>
            <pc:sldMk cId="996651476" sldId="281"/>
            <ac:spMk id="7311" creationId="{398DFB7A-5FB9-4FBB-8BD1-0DBC6A3652FB}"/>
          </ac:spMkLst>
        </pc:spChg>
        <pc:spChg chg="add del">
          <ac:chgData name="Linda Havrdová" userId="f6dfadb668cbf357" providerId="LiveId" clId="{5E078890-6166-43D5-8D48-D05CF069EE85}" dt="2023-09-17T11:56:11.270" v="7642" actId="26606"/>
          <ac:spMkLst>
            <pc:docMk/>
            <pc:sldMk cId="996651476" sldId="281"/>
            <ac:spMk id="7312" creationId="{1C938212-FA12-4FF1-87C8-ACDE99D06F69}"/>
          </ac:spMkLst>
        </pc:spChg>
        <pc:spChg chg="add del">
          <ac:chgData name="Linda Havrdová" userId="f6dfadb668cbf357" providerId="LiveId" clId="{5E078890-6166-43D5-8D48-D05CF069EE85}" dt="2023-09-17T11:54:03.897" v="7616" actId="26606"/>
          <ac:spMkLst>
            <pc:docMk/>
            <pc:sldMk cId="996651476" sldId="281"/>
            <ac:spMk id="7313" creationId="{357E4EC5-5150-4D8A-B97F-668E90752EC1}"/>
          </ac:spMkLst>
        </pc:spChg>
        <pc:spChg chg="add del">
          <ac:chgData name="Linda Havrdová" userId="f6dfadb668cbf357" providerId="LiveId" clId="{5E078890-6166-43D5-8D48-D05CF069EE85}" dt="2023-09-17T11:56:11.270" v="7642" actId="26606"/>
          <ac:spMkLst>
            <pc:docMk/>
            <pc:sldMk cId="996651476" sldId="281"/>
            <ac:spMk id="7314" creationId="{369F152D-E540-4B48-BA11-2ADF043C6111}"/>
          </ac:spMkLst>
        </pc:spChg>
        <pc:spChg chg="add del">
          <ac:chgData name="Linda Havrdová" userId="f6dfadb668cbf357" providerId="LiveId" clId="{5E078890-6166-43D5-8D48-D05CF069EE85}" dt="2023-09-17T11:54:03.897" v="7616" actId="26606"/>
          <ac:spMkLst>
            <pc:docMk/>
            <pc:sldMk cId="996651476" sldId="281"/>
            <ac:spMk id="7315" creationId="{8C818ED5-2F56-4171-9445-3AA4F4462396}"/>
          </ac:spMkLst>
        </pc:spChg>
        <pc:spChg chg="add del">
          <ac:chgData name="Linda Havrdová" userId="f6dfadb668cbf357" providerId="LiveId" clId="{5E078890-6166-43D5-8D48-D05CF069EE85}" dt="2023-09-17T11:56:11.270" v="7642" actId="26606"/>
          <ac:spMkLst>
            <pc:docMk/>
            <pc:sldMk cId="996651476" sldId="281"/>
            <ac:spMk id="7316" creationId="{0C059F7E-04C4-4C46-9B3E-E5CE267E347D}"/>
          </ac:spMkLst>
        </pc:spChg>
        <pc:spChg chg="add del">
          <ac:chgData name="Linda Havrdová" userId="f6dfadb668cbf357" providerId="LiveId" clId="{5E078890-6166-43D5-8D48-D05CF069EE85}" dt="2023-09-17T11:54:03.897" v="7616" actId="26606"/>
          <ac:spMkLst>
            <pc:docMk/>
            <pc:sldMk cId="996651476" sldId="281"/>
            <ac:spMk id="7317" creationId="{DE74FCE8-866C-4AFA-B45C-FACE2A6094E4}"/>
          </ac:spMkLst>
        </pc:spChg>
        <pc:spChg chg="add del">
          <ac:chgData name="Linda Havrdová" userId="f6dfadb668cbf357" providerId="LiveId" clId="{5E078890-6166-43D5-8D48-D05CF069EE85}" dt="2023-09-17T11:56:21.643" v="7644" actId="26606"/>
          <ac:spMkLst>
            <pc:docMk/>
            <pc:sldMk cId="996651476" sldId="281"/>
            <ac:spMk id="7318" creationId="{93062723-6941-4ABE-8146-AC6FA530BA4C}"/>
          </ac:spMkLst>
        </pc:spChg>
        <pc:spChg chg="add del">
          <ac:chgData name="Linda Havrdová" userId="f6dfadb668cbf357" providerId="LiveId" clId="{5E078890-6166-43D5-8D48-D05CF069EE85}" dt="2023-09-17T11:55:51.787" v="7636" actId="26606"/>
          <ac:spMkLst>
            <pc:docMk/>
            <pc:sldMk cId="996651476" sldId="281"/>
            <ac:spMk id="7319" creationId="{C03DDB2E-68A6-4B69-8803-0A52B5921173}"/>
          </ac:spMkLst>
        </pc:spChg>
        <pc:spChg chg="add del">
          <ac:chgData name="Linda Havrdová" userId="f6dfadb668cbf357" providerId="LiveId" clId="{5E078890-6166-43D5-8D48-D05CF069EE85}" dt="2023-09-17T11:55:51.787" v="7636" actId="26606"/>
          <ac:spMkLst>
            <pc:docMk/>
            <pc:sldMk cId="996651476" sldId="281"/>
            <ac:spMk id="7320" creationId="{481EABE0-FA8E-49A5-A966-F0539111C953}"/>
          </ac:spMkLst>
        </pc:spChg>
        <pc:spChg chg="add del">
          <ac:chgData name="Linda Havrdová" userId="f6dfadb668cbf357" providerId="LiveId" clId="{5E078890-6166-43D5-8D48-D05CF069EE85}" dt="2023-09-17T11:55:51.787" v="7636" actId="26606"/>
          <ac:spMkLst>
            <pc:docMk/>
            <pc:sldMk cId="996651476" sldId="281"/>
            <ac:spMk id="7321" creationId="{56A3E26D-73B1-468C-B97B-BC1815959759}"/>
          </ac:spMkLst>
        </pc:spChg>
        <pc:spChg chg="add del">
          <ac:chgData name="Linda Havrdová" userId="f6dfadb668cbf357" providerId="LiveId" clId="{5E078890-6166-43D5-8D48-D05CF069EE85}" dt="2023-09-17T11:56:21.643" v="7644" actId="26606"/>
          <ac:spMkLst>
            <pc:docMk/>
            <pc:sldMk cId="996651476" sldId="281"/>
            <ac:spMk id="7322" creationId="{917859B3-4C91-478D-929D-BB6433F90849}"/>
          </ac:spMkLst>
        </pc:spChg>
        <pc:spChg chg="add del">
          <ac:chgData name="Linda Havrdová" userId="f6dfadb668cbf357" providerId="LiveId" clId="{5E078890-6166-43D5-8D48-D05CF069EE85}" dt="2023-09-17T11:56:21.643" v="7644" actId="26606"/>
          <ac:spMkLst>
            <pc:docMk/>
            <pc:sldMk cId="996651476" sldId="281"/>
            <ac:spMk id="7323" creationId="{6283FBD2-A663-469F-855C-06D86E3C1161}"/>
          </ac:spMkLst>
        </pc:spChg>
        <pc:spChg chg="add del">
          <ac:chgData name="Linda Havrdová" userId="f6dfadb668cbf357" providerId="LiveId" clId="{5E078890-6166-43D5-8D48-D05CF069EE85}" dt="2023-09-17T11:56:21.643" v="7644" actId="26606"/>
          <ac:spMkLst>
            <pc:docMk/>
            <pc:sldMk cId="996651476" sldId="281"/>
            <ac:spMk id="7324" creationId="{8A1279FC-7441-4E55-B082-2774E6316482}"/>
          </ac:spMkLst>
        </pc:spChg>
        <pc:spChg chg="add del">
          <ac:chgData name="Linda Havrdová" userId="f6dfadb668cbf357" providerId="LiveId" clId="{5E078890-6166-43D5-8D48-D05CF069EE85}" dt="2023-09-17T11:57:17.153" v="7660" actId="26606"/>
          <ac:spMkLst>
            <pc:docMk/>
            <pc:sldMk cId="996651476" sldId="281"/>
            <ac:spMk id="7325" creationId="{6DF9758E-84A8-4D80-8A81-38FBBC53210A}"/>
          </ac:spMkLst>
        </pc:spChg>
        <pc:spChg chg="add del">
          <ac:chgData name="Linda Havrdová" userId="f6dfadb668cbf357" providerId="LiveId" clId="{5E078890-6166-43D5-8D48-D05CF069EE85}" dt="2023-09-17T11:55:50.814" v="7635" actId="26606"/>
          <ac:spMkLst>
            <pc:docMk/>
            <pc:sldMk cId="996651476" sldId="281"/>
            <ac:spMk id="7326" creationId="{66F27278-DFD8-4200-A2A2-F0A6391007F4}"/>
          </ac:spMkLst>
        </pc:spChg>
        <pc:spChg chg="add del">
          <ac:chgData name="Linda Havrdová" userId="f6dfadb668cbf357" providerId="LiveId" clId="{5E078890-6166-43D5-8D48-D05CF069EE85}" dt="2023-09-17T11:56:28.885" v="7646" actId="26606"/>
          <ac:spMkLst>
            <pc:docMk/>
            <pc:sldMk cId="996651476" sldId="281"/>
            <ac:spMk id="7327" creationId="{4E98B8B0-573C-43DD-85FE-31433D57070C}"/>
          </ac:spMkLst>
        </pc:spChg>
        <pc:spChg chg="add del">
          <ac:chgData name="Linda Havrdová" userId="f6dfadb668cbf357" providerId="LiveId" clId="{5E078890-6166-43D5-8D48-D05CF069EE85}" dt="2023-09-17T11:55:50.814" v="7635" actId="26606"/>
          <ac:spMkLst>
            <pc:docMk/>
            <pc:sldMk cId="996651476" sldId="281"/>
            <ac:spMk id="7328" creationId="{4F9531B2-E47F-4A0C-AB5C-225D48031341}"/>
          </ac:spMkLst>
        </pc:spChg>
        <pc:spChg chg="add del">
          <ac:chgData name="Linda Havrdová" userId="f6dfadb668cbf357" providerId="LiveId" clId="{5E078890-6166-43D5-8D48-D05CF069EE85}" dt="2023-09-17T11:56:28.885" v="7646" actId="26606"/>
          <ac:spMkLst>
            <pc:docMk/>
            <pc:sldMk cId="996651476" sldId="281"/>
            <ac:spMk id="7329" creationId="{0ADDB668-2CA4-4D2B-9C34-3487CA330BA8}"/>
          </ac:spMkLst>
        </pc:spChg>
        <pc:spChg chg="add del">
          <ac:chgData name="Linda Havrdová" userId="f6dfadb668cbf357" providerId="LiveId" clId="{5E078890-6166-43D5-8D48-D05CF069EE85}" dt="2023-09-17T11:55:50.814" v="7635" actId="26606"/>
          <ac:spMkLst>
            <pc:docMk/>
            <pc:sldMk cId="996651476" sldId="281"/>
            <ac:spMk id="7330" creationId="{EA1D0E51-44D2-47F0-8BB5-D7B082E36977}"/>
          </ac:spMkLst>
        </pc:spChg>
        <pc:spChg chg="add del">
          <ac:chgData name="Linda Havrdová" userId="f6dfadb668cbf357" providerId="LiveId" clId="{5E078890-6166-43D5-8D48-D05CF069EE85}" dt="2023-09-17T11:56:28.885" v="7646" actId="26606"/>
          <ac:spMkLst>
            <pc:docMk/>
            <pc:sldMk cId="996651476" sldId="281"/>
            <ac:spMk id="7331" creationId="{2568BC19-F052-4108-93E1-6A3D1DEC072F}"/>
          </ac:spMkLst>
        </pc:spChg>
        <pc:spChg chg="add del">
          <ac:chgData name="Linda Havrdová" userId="f6dfadb668cbf357" providerId="LiveId" clId="{5E078890-6166-43D5-8D48-D05CF069EE85}" dt="2023-09-17T11:55:50.814" v="7635" actId="26606"/>
          <ac:spMkLst>
            <pc:docMk/>
            <pc:sldMk cId="996651476" sldId="281"/>
            <ac:spMk id="7332" creationId="{1A6CF63B-6A61-433F-A65C-1B149236AB03}"/>
          </ac:spMkLst>
        </pc:spChg>
        <pc:spChg chg="add del">
          <ac:chgData name="Linda Havrdová" userId="f6dfadb668cbf357" providerId="LiveId" clId="{5E078890-6166-43D5-8D48-D05CF069EE85}" dt="2023-09-17T11:56:28.885" v="7646" actId="26606"/>
          <ac:spMkLst>
            <pc:docMk/>
            <pc:sldMk cId="996651476" sldId="281"/>
            <ac:spMk id="7333" creationId="{D5FD337D-4D6B-4C8B-B6F5-121097E09881}"/>
          </ac:spMkLst>
        </pc:spChg>
        <pc:spChg chg="add del">
          <ac:chgData name="Linda Havrdová" userId="f6dfadb668cbf357" providerId="LiveId" clId="{5E078890-6166-43D5-8D48-D05CF069EE85}" dt="2023-09-17T11:55:50.814" v="7635" actId="26606"/>
          <ac:spMkLst>
            <pc:docMk/>
            <pc:sldMk cId="996651476" sldId="281"/>
            <ac:spMk id="7334" creationId="{10DED6E1-BE9C-4B26-847B-A598E67FF7D6}"/>
          </ac:spMkLst>
        </pc:spChg>
        <pc:spChg chg="add del">
          <ac:chgData name="Linda Havrdová" userId="f6dfadb668cbf357" providerId="LiveId" clId="{5E078890-6166-43D5-8D48-D05CF069EE85}" dt="2023-09-17T11:57:04.170" v="7656" actId="26606"/>
          <ac:spMkLst>
            <pc:docMk/>
            <pc:sldMk cId="996651476" sldId="281"/>
            <ac:spMk id="7335" creationId="{3D7E4C9F-7EC2-4C52-9146-0E1435CC2D7C}"/>
          </ac:spMkLst>
        </pc:spChg>
        <pc:spChg chg="add del">
          <ac:chgData name="Linda Havrdová" userId="f6dfadb668cbf357" providerId="LiveId" clId="{5E078890-6166-43D5-8D48-D05CF069EE85}" dt="2023-09-17T11:55:50.814" v="7635" actId="26606"/>
          <ac:spMkLst>
            <pc:docMk/>
            <pc:sldMk cId="996651476" sldId="281"/>
            <ac:spMk id="7336" creationId="{3D749044-6503-4041-B880-7862BB234132}"/>
          </ac:spMkLst>
        </pc:spChg>
        <pc:spChg chg="add del">
          <ac:chgData name="Linda Havrdová" userId="f6dfadb668cbf357" providerId="LiveId" clId="{5E078890-6166-43D5-8D48-D05CF069EE85}" dt="2023-09-17T11:57:04.170" v="7656" actId="26606"/>
          <ac:spMkLst>
            <pc:docMk/>
            <pc:sldMk cId="996651476" sldId="281"/>
            <ac:spMk id="7337" creationId="{E677BBB0-8A66-4619-B31B-5097655C5FF2}"/>
          </ac:spMkLst>
        </pc:spChg>
        <pc:spChg chg="add del">
          <ac:chgData name="Linda Havrdová" userId="f6dfadb668cbf357" providerId="LiveId" clId="{5E078890-6166-43D5-8D48-D05CF069EE85}" dt="2023-09-17T11:57:04.170" v="7656" actId="26606"/>
          <ac:spMkLst>
            <pc:docMk/>
            <pc:sldMk cId="996651476" sldId="281"/>
            <ac:spMk id="7338" creationId="{FB56C437-7CF8-4D2B-8C62-6F9CEA5611FA}"/>
          </ac:spMkLst>
        </pc:spChg>
        <pc:spChg chg="add del">
          <ac:chgData name="Linda Havrdová" userId="f6dfadb668cbf357" providerId="LiveId" clId="{5E078890-6166-43D5-8D48-D05CF069EE85}" dt="2023-09-17T11:57:04.170" v="7656" actId="26606"/>
          <ac:spMkLst>
            <pc:docMk/>
            <pc:sldMk cId="996651476" sldId="281"/>
            <ac:spMk id="7339" creationId="{288F414E-1A16-495F-8EF5-F55A4207EE48}"/>
          </ac:spMkLst>
        </pc:spChg>
        <pc:spChg chg="add del">
          <ac:chgData name="Linda Havrdová" userId="f6dfadb668cbf357" providerId="LiveId" clId="{5E078890-6166-43D5-8D48-D05CF069EE85}" dt="2023-09-17T11:57:17.153" v="7660" actId="26606"/>
          <ac:spMkLst>
            <pc:docMk/>
            <pc:sldMk cId="996651476" sldId="281"/>
            <ac:spMk id="7340" creationId="{DB1C2D05-1CC6-4CA8-8ABA-47A0B72FB9D8}"/>
          </ac:spMkLst>
        </pc:spChg>
        <pc:spChg chg="add del">
          <ac:chgData name="Linda Havrdová" userId="f6dfadb668cbf357" providerId="LiveId" clId="{5E078890-6166-43D5-8D48-D05CF069EE85}" dt="2023-09-17T11:55:49.662" v="7634" actId="26606"/>
          <ac:spMkLst>
            <pc:docMk/>
            <pc:sldMk cId="996651476" sldId="281"/>
            <ac:spMk id="7341" creationId="{93062723-6941-4ABE-8146-AC6FA530BA4C}"/>
          </ac:spMkLst>
        </pc:spChg>
        <pc:spChg chg="add del">
          <ac:chgData name="Linda Havrdová" userId="f6dfadb668cbf357" providerId="LiveId" clId="{5E078890-6166-43D5-8D48-D05CF069EE85}" dt="2023-09-17T11:57:01.754" v="7652" actId="26606"/>
          <ac:spMkLst>
            <pc:docMk/>
            <pc:sldMk cId="996651476" sldId="281"/>
            <ac:spMk id="7342" creationId="{10DED6E1-BE9C-4B26-847B-A598E67FF7D6}"/>
          </ac:spMkLst>
        </pc:spChg>
        <pc:spChg chg="add del">
          <ac:chgData name="Linda Havrdová" userId="f6dfadb668cbf357" providerId="LiveId" clId="{5E078890-6166-43D5-8D48-D05CF069EE85}" dt="2023-09-17T11:55:49.662" v="7634" actId="26606"/>
          <ac:spMkLst>
            <pc:docMk/>
            <pc:sldMk cId="996651476" sldId="281"/>
            <ac:spMk id="7343" creationId="{917859B3-4C91-478D-929D-BB6433F90849}"/>
          </ac:spMkLst>
        </pc:spChg>
        <pc:spChg chg="add del">
          <ac:chgData name="Linda Havrdová" userId="f6dfadb668cbf357" providerId="LiveId" clId="{5E078890-6166-43D5-8D48-D05CF069EE85}" dt="2023-09-17T11:57:01.754" v="7652" actId="26606"/>
          <ac:spMkLst>
            <pc:docMk/>
            <pc:sldMk cId="996651476" sldId="281"/>
            <ac:spMk id="7344" creationId="{66F27278-DFD8-4200-A2A2-F0A6391007F4}"/>
          </ac:spMkLst>
        </pc:spChg>
        <pc:spChg chg="add del">
          <ac:chgData name="Linda Havrdová" userId="f6dfadb668cbf357" providerId="LiveId" clId="{5E078890-6166-43D5-8D48-D05CF069EE85}" dt="2023-09-17T11:55:49.662" v="7634" actId="26606"/>
          <ac:spMkLst>
            <pc:docMk/>
            <pc:sldMk cId="996651476" sldId="281"/>
            <ac:spMk id="7345" creationId="{6283FBD2-A663-469F-855C-06D86E3C1161}"/>
          </ac:spMkLst>
        </pc:spChg>
        <pc:spChg chg="add del">
          <ac:chgData name="Linda Havrdová" userId="f6dfadb668cbf357" providerId="LiveId" clId="{5E078890-6166-43D5-8D48-D05CF069EE85}" dt="2023-09-17T11:57:01.754" v="7652" actId="26606"/>
          <ac:spMkLst>
            <pc:docMk/>
            <pc:sldMk cId="996651476" sldId="281"/>
            <ac:spMk id="7346" creationId="{4F9531B2-E47F-4A0C-AB5C-225D48031341}"/>
          </ac:spMkLst>
        </pc:spChg>
        <pc:spChg chg="add del">
          <ac:chgData name="Linda Havrdová" userId="f6dfadb668cbf357" providerId="LiveId" clId="{5E078890-6166-43D5-8D48-D05CF069EE85}" dt="2023-09-17T11:55:49.662" v="7634" actId="26606"/>
          <ac:spMkLst>
            <pc:docMk/>
            <pc:sldMk cId="996651476" sldId="281"/>
            <ac:spMk id="7347" creationId="{8A1279FC-7441-4E55-B082-2774E6316482}"/>
          </ac:spMkLst>
        </pc:spChg>
        <pc:spChg chg="add del">
          <ac:chgData name="Linda Havrdová" userId="f6dfadb668cbf357" providerId="LiveId" clId="{5E078890-6166-43D5-8D48-D05CF069EE85}" dt="2023-09-17T11:57:01.754" v="7652" actId="26606"/>
          <ac:spMkLst>
            <pc:docMk/>
            <pc:sldMk cId="996651476" sldId="281"/>
            <ac:spMk id="7348" creationId="{EA1D0E51-44D2-47F0-8BB5-D7B082E36977}"/>
          </ac:spMkLst>
        </pc:spChg>
        <pc:spChg chg="add del">
          <ac:chgData name="Linda Havrdová" userId="f6dfadb668cbf357" providerId="LiveId" clId="{5E078890-6166-43D5-8D48-D05CF069EE85}" dt="2023-09-17T11:57:01.754" v="7652" actId="26606"/>
          <ac:spMkLst>
            <pc:docMk/>
            <pc:sldMk cId="996651476" sldId="281"/>
            <ac:spMk id="7349" creationId="{3D749044-6503-4041-B880-7862BB234132}"/>
          </ac:spMkLst>
        </pc:spChg>
        <pc:spChg chg="add del">
          <ac:chgData name="Linda Havrdová" userId="f6dfadb668cbf357" providerId="LiveId" clId="{5E078890-6166-43D5-8D48-D05CF069EE85}" dt="2023-09-17T11:57:01.754" v="7652" actId="26606"/>
          <ac:spMkLst>
            <pc:docMk/>
            <pc:sldMk cId="996651476" sldId="281"/>
            <ac:spMk id="7350" creationId="{1A6CF63B-6A61-433F-A65C-1B149236AB03}"/>
          </ac:spMkLst>
        </pc:spChg>
        <pc:spChg chg="add del">
          <ac:chgData name="Linda Havrdová" userId="f6dfadb668cbf357" providerId="LiveId" clId="{5E078890-6166-43D5-8D48-D05CF069EE85}" dt="2023-09-17T11:57:17.153" v="7660" actId="26606"/>
          <ac:spMkLst>
            <pc:docMk/>
            <pc:sldMk cId="996651476" sldId="281"/>
            <ac:spMk id="7351" creationId="{27BC8104-FC8A-47CA-B1D7-85D302DC1156}"/>
          </ac:spMkLst>
        </pc:spChg>
        <pc:spChg chg="add del">
          <ac:chgData name="Linda Havrdová" userId="f6dfadb668cbf357" providerId="LiveId" clId="{5E078890-6166-43D5-8D48-D05CF069EE85}" dt="2023-09-17T11:55:47.312" v="7633" actId="26606"/>
          <ac:spMkLst>
            <pc:docMk/>
            <pc:sldMk cId="996651476" sldId="281"/>
            <ac:spMk id="7352" creationId="{82448324-BF72-42C3-97F5-DACB81BE8831}"/>
          </ac:spMkLst>
        </pc:spChg>
        <pc:spChg chg="add del">
          <ac:chgData name="Linda Havrdová" userId="f6dfadb668cbf357" providerId="LiveId" clId="{5E078890-6166-43D5-8D48-D05CF069EE85}" dt="2023-09-17T11:57:25.060" v="7662" actId="26606"/>
          <ac:spMkLst>
            <pc:docMk/>
            <pc:sldMk cId="996651476" sldId="281"/>
            <ac:spMk id="7353" creationId="{989E0641-F6AC-4C12-B872-9701271C7D94}"/>
          </ac:spMkLst>
        </pc:spChg>
        <pc:spChg chg="add del">
          <ac:chgData name="Linda Havrdová" userId="f6dfadb668cbf357" providerId="LiveId" clId="{5E078890-6166-43D5-8D48-D05CF069EE85}" dt="2023-09-17T11:55:47.312" v="7633" actId="26606"/>
          <ac:spMkLst>
            <pc:docMk/>
            <pc:sldMk cId="996651476" sldId="281"/>
            <ac:spMk id="7354" creationId="{F79C7591-1FE0-4F56-9939-37007F8BF1C2}"/>
          </ac:spMkLst>
        </pc:spChg>
        <pc:spChg chg="add del">
          <ac:chgData name="Linda Havrdová" userId="f6dfadb668cbf357" providerId="LiveId" clId="{5E078890-6166-43D5-8D48-D05CF069EE85}" dt="2023-09-17T11:57:25.060" v="7662" actId="26606"/>
          <ac:spMkLst>
            <pc:docMk/>
            <pc:sldMk cId="996651476" sldId="281"/>
            <ac:spMk id="7355" creationId="{673E492F-779E-45B2-B2E6-C9E554F7882A}"/>
          </ac:spMkLst>
        </pc:spChg>
        <pc:spChg chg="add del">
          <ac:chgData name="Linda Havrdová" userId="f6dfadb668cbf357" providerId="LiveId" clId="{5E078890-6166-43D5-8D48-D05CF069EE85}" dt="2023-09-17T11:57:25.060" v="7662" actId="26606"/>
          <ac:spMkLst>
            <pc:docMk/>
            <pc:sldMk cId="996651476" sldId="281"/>
            <ac:spMk id="7356" creationId="{3A287284-6FD1-4874-8C5B-046762D63277}"/>
          </ac:spMkLst>
        </pc:spChg>
        <pc:spChg chg="add del">
          <ac:chgData name="Linda Havrdová" userId="f6dfadb668cbf357" providerId="LiveId" clId="{5E078890-6166-43D5-8D48-D05CF069EE85}" dt="2023-09-17T11:57:25.060" v="7662" actId="26606"/>
          <ac:spMkLst>
            <pc:docMk/>
            <pc:sldMk cId="996651476" sldId="281"/>
            <ac:spMk id="7357" creationId="{422CDA23-DED4-441E-8324-A9BC6C55FA10}"/>
          </ac:spMkLst>
        </pc:spChg>
        <pc:spChg chg="add del">
          <ac:chgData name="Linda Havrdová" userId="f6dfadb668cbf357" providerId="LiveId" clId="{5E078890-6166-43D5-8D48-D05CF069EE85}" dt="2023-09-17T11:57:25.060" v="7662" actId="26606"/>
          <ac:spMkLst>
            <pc:docMk/>
            <pc:sldMk cId="996651476" sldId="281"/>
            <ac:spMk id="7358" creationId="{BB72592D-267A-415D-A354-A40D471DF924}"/>
          </ac:spMkLst>
        </pc:spChg>
        <pc:spChg chg="add del">
          <ac:chgData name="Linda Havrdová" userId="f6dfadb668cbf357" providerId="LiveId" clId="{5E078890-6166-43D5-8D48-D05CF069EE85}" dt="2023-09-17T11:55:46.348" v="7632" actId="26606"/>
          <ac:spMkLst>
            <pc:docMk/>
            <pc:sldMk cId="996651476" sldId="281"/>
            <ac:spMk id="7359" creationId="{A3C210E6-A35A-4F68-8D60-801A019C75B8}"/>
          </ac:spMkLst>
        </pc:spChg>
        <pc:spChg chg="add del">
          <ac:chgData name="Linda Havrdová" userId="f6dfadb668cbf357" providerId="LiveId" clId="{5E078890-6166-43D5-8D48-D05CF069EE85}" dt="2023-09-17T11:57:25.060" v="7662" actId="26606"/>
          <ac:spMkLst>
            <pc:docMk/>
            <pc:sldMk cId="996651476" sldId="281"/>
            <ac:spMk id="7360" creationId="{0053515E-E9DD-4BBB-A7B6-D2E4FA1EA7ED}"/>
          </ac:spMkLst>
        </pc:spChg>
        <pc:spChg chg="add del">
          <ac:chgData name="Linda Havrdová" userId="f6dfadb668cbf357" providerId="LiveId" clId="{5E078890-6166-43D5-8D48-D05CF069EE85}" dt="2023-09-17T11:55:46.348" v="7632" actId="26606"/>
          <ac:spMkLst>
            <pc:docMk/>
            <pc:sldMk cId="996651476" sldId="281"/>
            <ac:spMk id="7361" creationId="{AC0D06B0-F19C-459E-B221-A34B506FB5E3}"/>
          </ac:spMkLst>
        </pc:spChg>
        <pc:spChg chg="add del">
          <ac:chgData name="Linda Havrdová" userId="f6dfadb668cbf357" providerId="LiveId" clId="{5E078890-6166-43D5-8D48-D05CF069EE85}" dt="2023-09-17T11:57:25.060" v="7662" actId="26606"/>
          <ac:spMkLst>
            <pc:docMk/>
            <pc:sldMk cId="996651476" sldId="281"/>
            <ac:spMk id="7362" creationId="{4F0BC2D9-376D-48AD-8D0D-8F5CBFE1DD28}"/>
          </ac:spMkLst>
        </pc:spChg>
        <pc:spChg chg="add del">
          <ac:chgData name="Linda Havrdová" userId="f6dfadb668cbf357" providerId="LiveId" clId="{5E078890-6166-43D5-8D48-D05CF069EE85}" dt="2023-09-17T11:55:46.348" v="7632" actId="26606"/>
          <ac:spMkLst>
            <pc:docMk/>
            <pc:sldMk cId="996651476" sldId="281"/>
            <ac:spMk id="7363" creationId="{345B26DA-1C6B-4C66-81C9-9C1877FC2DB1}"/>
          </ac:spMkLst>
        </pc:spChg>
        <pc:spChg chg="add del">
          <ac:chgData name="Linda Havrdová" userId="f6dfadb668cbf357" providerId="LiveId" clId="{5E078890-6166-43D5-8D48-D05CF069EE85}" dt="2023-09-17T11:57:31.427" v="7664" actId="26606"/>
          <ac:spMkLst>
            <pc:docMk/>
            <pc:sldMk cId="996651476" sldId="281"/>
            <ac:spMk id="7364" creationId="{82448324-BF72-42C3-97F5-DACB81BE8831}"/>
          </ac:spMkLst>
        </pc:spChg>
        <pc:spChg chg="add del">
          <ac:chgData name="Linda Havrdová" userId="f6dfadb668cbf357" providerId="LiveId" clId="{5E078890-6166-43D5-8D48-D05CF069EE85}" dt="2023-09-17T11:55:46.348" v="7632" actId="26606"/>
          <ac:spMkLst>
            <pc:docMk/>
            <pc:sldMk cId="996651476" sldId="281"/>
            <ac:spMk id="7365" creationId="{98DE6C44-43F8-4DE4-AB81-66853FFEA09A}"/>
          </ac:spMkLst>
        </pc:spChg>
        <pc:spChg chg="add del">
          <ac:chgData name="Linda Havrdová" userId="f6dfadb668cbf357" providerId="LiveId" clId="{5E078890-6166-43D5-8D48-D05CF069EE85}" dt="2023-09-17T11:57:31.427" v="7664" actId="26606"/>
          <ac:spMkLst>
            <pc:docMk/>
            <pc:sldMk cId="996651476" sldId="281"/>
            <ac:spMk id="7366" creationId="{F79C7591-1FE0-4F56-9939-37007F8BF1C2}"/>
          </ac:spMkLst>
        </pc:spChg>
        <pc:spChg chg="add del">
          <ac:chgData name="Linda Havrdová" userId="f6dfadb668cbf357" providerId="LiveId" clId="{5E078890-6166-43D5-8D48-D05CF069EE85}" dt="2023-09-17T11:55:46.348" v="7632" actId="26606"/>
          <ac:spMkLst>
            <pc:docMk/>
            <pc:sldMk cId="996651476" sldId="281"/>
            <ac:spMk id="7367" creationId="{2409529B-9B56-4F10-BE4D-F934DB89E57E}"/>
          </ac:spMkLst>
        </pc:spChg>
        <pc:spChg chg="add del">
          <ac:chgData name="Linda Havrdová" userId="f6dfadb668cbf357" providerId="LiveId" clId="{5E078890-6166-43D5-8D48-D05CF069EE85}" dt="2023-09-17T11:57:38.996" v="7666" actId="26606"/>
          <ac:spMkLst>
            <pc:docMk/>
            <pc:sldMk cId="996651476" sldId="281"/>
            <ac:spMk id="7368" creationId="{3D7E4C9F-7EC2-4C52-9146-0E1435CC2D7C}"/>
          </ac:spMkLst>
        </pc:spChg>
        <pc:spChg chg="add del">
          <ac:chgData name="Linda Havrdová" userId="f6dfadb668cbf357" providerId="LiveId" clId="{5E078890-6166-43D5-8D48-D05CF069EE85}" dt="2023-09-17T11:57:38.996" v="7666" actId="26606"/>
          <ac:spMkLst>
            <pc:docMk/>
            <pc:sldMk cId="996651476" sldId="281"/>
            <ac:spMk id="7369" creationId="{E677BBB0-8A66-4619-B31B-5097655C5FF2}"/>
          </ac:spMkLst>
        </pc:spChg>
        <pc:spChg chg="add del">
          <ac:chgData name="Linda Havrdová" userId="f6dfadb668cbf357" providerId="LiveId" clId="{5E078890-6166-43D5-8D48-D05CF069EE85}" dt="2023-09-17T11:57:38.996" v="7666" actId="26606"/>
          <ac:spMkLst>
            <pc:docMk/>
            <pc:sldMk cId="996651476" sldId="281"/>
            <ac:spMk id="7370" creationId="{FB56C437-7CF8-4D2B-8C62-6F9CEA5611FA}"/>
          </ac:spMkLst>
        </pc:spChg>
        <pc:spChg chg="add del">
          <ac:chgData name="Linda Havrdová" userId="f6dfadb668cbf357" providerId="LiveId" clId="{5E078890-6166-43D5-8D48-D05CF069EE85}" dt="2023-09-17T11:57:38.996" v="7666" actId="26606"/>
          <ac:spMkLst>
            <pc:docMk/>
            <pc:sldMk cId="996651476" sldId="281"/>
            <ac:spMk id="7371" creationId="{288F414E-1A16-495F-8EF5-F55A4207EE48}"/>
          </ac:spMkLst>
        </pc:spChg>
        <pc:spChg chg="add del">
          <ac:chgData name="Linda Havrdová" userId="f6dfadb668cbf357" providerId="LiveId" clId="{5E078890-6166-43D5-8D48-D05CF069EE85}" dt="2023-09-17T11:55:45.254" v="7631" actId="26606"/>
          <ac:spMkLst>
            <pc:docMk/>
            <pc:sldMk cId="996651476" sldId="281"/>
            <ac:spMk id="7372" creationId="{82448324-BF72-42C3-97F5-DACB81BE8831}"/>
          </ac:spMkLst>
        </pc:spChg>
        <pc:spChg chg="add del">
          <ac:chgData name="Linda Havrdová" userId="f6dfadb668cbf357" providerId="LiveId" clId="{5E078890-6166-43D5-8D48-D05CF069EE85}" dt="2023-09-17T11:57:42.023" v="7668" actId="26606"/>
          <ac:spMkLst>
            <pc:docMk/>
            <pc:sldMk cId="996651476" sldId="281"/>
            <ac:spMk id="7373" creationId="{66F27278-DFD8-4200-A2A2-F0A6391007F4}"/>
          </ac:spMkLst>
        </pc:spChg>
        <pc:spChg chg="add del">
          <ac:chgData name="Linda Havrdová" userId="f6dfadb668cbf357" providerId="LiveId" clId="{5E078890-6166-43D5-8D48-D05CF069EE85}" dt="2023-09-17T11:55:45.254" v="7631" actId="26606"/>
          <ac:spMkLst>
            <pc:docMk/>
            <pc:sldMk cId="996651476" sldId="281"/>
            <ac:spMk id="7374" creationId="{F79C7591-1FE0-4F56-9939-37007F8BF1C2}"/>
          </ac:spMkLst>
        </pc:spChg>
        <pc:spChg chg="add del">
          <ac:chgData name="Linda Havrdová" userId="f6dfadb668cbf357" providerId="LiveId" clId="{5E078890-6166-43D5-8D48-D05CF069EE85}" dt="2023-09-17T11:57:42.023" v="7668" actId="26606"/>
          <ac:spMkLst>
            <pc:docMk/>
            <pc:sldMk cId="996651476" sldId="281"/>
            <ac:spMk id="7375" creationId="{4F9531B2-E47F-4A0C-AB5C-225D48031341}"/>
          </ac:spMkLst>
        </pc:spChg>
        <pc:spChg chg="add del">
          <ac:chgData name="Linda Havrdová" userId="f6dfadb668cbf357" providerId="LiveId" clId="{5E078890-6166-43D5-8D48-D05CF069EE85}" dt="2023-09-17T11:57:42.023" v="7668" actId="26606"/>
          <ac:spMkLst>
            <pc:docMk/>
            <pc:sldMk cId="996651476" sldId="281"/>
            <ac:spMk id="7376" creationId="{EA1D0E51-44D2-47F0-8BB5-D7B082E36977}"/>
          </ac:spMkLst>
        </pc:spChg>
        <pc:spChg chg="add del">
          <ac:chgData name="Linda Havrdová" userId="f6dfadb668cbf357" providerId="LiveId" clId="{5E078890-6166-43D5-8D48-D05CF069EE85}" dt="2023-09-17T11:57:42.023" v="7668" actId="26606"/>
          <ac:spMkLst>
            <pc:docMk/>
            <pc:sldMk cId="996651476" sldId="281"/>
            <ac:spMk id="7377" creationId="{1A6CF63B-6A61-433F-A65C-1B149236AB03}"/>
          </ac:spMkLst>
        </pc:spChg>
        <pc:spChg chg="add del">
          <ac:chgData name="Linda Havrdová" userId="f6dfadb668cbf357" providerId="LiveId" clId="{5E078890-6166-43D5-8D48-D05CF069EE85}" dt="2023-09-17T11:57:42.023" v="7668" actId="26606"/>
          <ac:spMkLst>
            <pc:docMk/>
            <pc:sldMk cId="996651476" sldId="281"/>
            <ac:spMk id="7378" creationId="{10DED6E1-BE9C-4B26-847B-A598E67FF7D6}"/>
          </ac:spMkLst>
        </pc:spChg>
        <pc:spChg chg="add del">
          <ac:chgData name="Linda Havrdová" userId="f6dfadb668cbf357" providerId="LiveId" clId="{5E078890-6166-43D5-8D48-D05CF069EE85}" dt="2023-09-17T11:55:44.207" v="7630" actId="26606"/>
          <ac:spMkLst>
            <pc:docMk/>
            <pc:sldMk cId="996651476" sldId="281"/>
            <ac:spMk id="7379" creationId="{A3C210E6-A35A-4F68-8D60-801A019C75B8}"/>
          </ac:spMkLst>
        </pc:spChg>
        <pc:spChg chg="add del">
          <ac:chgData name="Linda Havrdová" userId="f6dfadb668cbf357" providerId="LiveId" clId="{5E078890-6166-43D5-8D48-D05CF069EE85}" dt="2023-09-17T11:57:42.023" v="7668" actId="26606"/>
          <ac:spMkLst>
            <pc:docMk/>
            <pc:sldMk cId="996651476" sldId="281"/>
            <ac:spMk id="7380" creationId="{3D749044-6503-4041-B880-7862BB234132}"/>
          </ac:spMkLst>
        </pc:spChg>
        <pc:spChg chg="add del">
          <ac:chgData name="Linda Havrdová" userId="f6dfadb668cbf357" providerId="LiveId" clId="{5E078890-6166-43D5-8D48-D05CF069EE85}" dt="2023-09-17T11:55:44.207" v="7630" actId="26606"/>
          <ac:spMkLst>
            <pc:docMk/>
            <pc:sldMk cId="996651476" sldId="281"/>
            <ac:spMk id="7381" creationId="{AC0D06B0-F19C-459E-B221-A34B506FB5E3}"/>
          </ac:spMkLst>
        </pc:spChg>
        <pc:spChg chg="add del">
          <ac:chgData name="Linda Havrdová" userId="f6dfadb668cbf357" providerId="LiveId" clId="{5E078890-6166-43D5-8D48-D05CF069EE85}" dt="2023-09-17T11:58:34.239" v="7678" actId="26606"/>
          <ac:spMkLst>
            <pc:docMk/>
            <pc:sldMk cId="996651476" sldId="281"/>
            <ac:spMk id="7382" creationId="{C6BC5AFA-2969-410A-90EE-3C32508789DB}"/>
          </ac:spMkLst>
        </pc:spChg>
        <pc:spChg chg="add del">
          <ac:chgData name="Linda Havrdová" userId="f6dfadb668cbf357" providerId="LiveId" clId="{5E078890-6166-43D5-8D48-D05CF069EE85}" dt="2023-09-17T11:55:44.207" v="7630" actId="26606"/>
          <ac:spMkLst>
            <pc:docMk/>
            <pc:sldMk cId="996651476" sldId="281"/>
            <ac:spMk id="7383" creationId="{345B26DA-1C6B-4C66-81C9-9C1877FC2DB1}"/>
          </ac:spMkLst>
        </pc:spChg>
        <pc:spChg chg="add del">
          <ac:chgData name="Linda Havrdová" userId="f6dfadb668cbf357" providerId="LiveId" clId="{5E078890-6166-43D5-8D48-D05CF069EE85}" dt="2023-09-17T11:58:34.239" v="7678" actId="26606"/>
          <ac:spMkLst>
            <pc:docMk/>
            <pc:sldMk cId="996651476" sldId="281"/>
            <ac:spMk id="7384" creationId="{5F05D597-3BAB-4790-93E1-E0FC9BE31A60}"/>
          </ac:spMkLst>
        </pc:spChg>
        <pc:spChg chg="add del">
          <ac:chgData name="Linda Havrdová" userId="f6dfadb668cbf357" providerId="LiveId" clId="{5E078890-6166-43D5-8D48-D05CF069EE85}" dt="2023-09-17T11:55:44.207" v="7630" actId="26606"/>
          <ac:spMkLst>
            <pc:docMk/>
            <pc:sldMk cId="996651476" sldId="281"/>
            <ac:spMk id="7385" creationId="{98DE6C44-43F8-4DE4-AB81-66853FFEA09A}"/>
          </ac:spMkLst>
        </pc:spChg>
        <pc:spChg chg="add del">
          <ac:chgData name="Linda Havrdová" userId="f6dfadb668cbf357" providerId="LiveId" clId="{5E078890-6166-43D5-8D48-D05CF069EE85}" dt="2023-09-17T11:55:44.207" v="7630" actId="26606"/>
          <ac:spMkLst>
            <pc:docMk/>
            <pc:sldMk cId="996651476" sldId="281"/>
            <ac:spMk id="7387" creationId="{2409529B-9B56-4F10-BE4D-F934DB89E57E}"/>
          </ac:spMkLst>
        </pc:spChg>
        <pc:spChg chg="add del">
          <ac:chgData name="Linda Havrdová" userId="f6dfadb668cbf357" providerId="LiveId" clId="{5E078890-6166-43D5-8D48-D05CF069EE85}" dt="2023-09-17T11:58:12.868" v="7671" actId="26606"/>
          <ac:spMkLst>
            <pc:docMk/>
            <pc:sldMk cId="996651476" sldId="281"/>
            <ac:spMk id="7389" creationId="{AB48C2B5-F428-653D-2A6A-F331F28AB6EA}"/>
          </ac:spMkLst>
        </pc:spChg>
        <pc:spChg chg="add del">
          <ac:chgData name="Linda Havrdová" userId="f6dfadb668cbf357" providerId="LiveId" clId="{5E078890-6166-43D5-8D48-D05CF069EE85}" dt="2023-09-17T11:58:12.868" v="7671" actId="26606"/>
          <ac:spMkLst>
            <pc:docMk/>
            <pc:sldMk cId="996651476" sldId="281"/>
            <ac:spMk id="7391" creationId="{CEBB717C-9DB8-1D8B-6C74-3D2DC2B48743}"/>
          </ac:spMkLst>
        </pc:spChg>
        <pc:spChg chg="add del">
          <ac:chgData name="Linda Havrdová" userId="f6dfadb668cbf357" providerId="LiveId" clId="{5E078890-6166-43D5-8D48-D05CF069EE85}" dt="2023-09-17T11:55:42.605" v="7629" actId="26606"/>
          <ac:spMkLst>
            <pc:docMk/>
            <pc:sldMk cId="996651476" sldId="281"/>
            <ac:spMk id="7392" creationId="{C6BC5AFA-2969-410A-90EE-3C32508789DB}"/>
          </ac:spMkLst>
        </pc:spChg>
        <pc:spChg chg="add del">
          <ac:chgData name="Linda Havrdová" userId="f6dfadb668cbf357" providerId="LiveId" clId="{5E078890-6166-43D5-8D48-D05CF069EE85}" dt="2023-09-17T11:58:33.854" v="7677" actId="26606"/>
          <ac:spMkLst>
            <pc:docMk/>
            <pc:sldMk cId="996651476" sldId="281"/>
            <ac:spMk id="7393" creationId="{56A3E26D-73B1-468C-B97B-BC1815959759}"/>
          </ac:spMkLst>
        </pc:spChg>
        <pc:spChg chg="add del">
          <ac:chgData name="Linda Havrdová" userId="f6dfadb668cbf357" providerId="LiveId" clId="{5E078890-6166-43D5-8D48-D05CF069EE85}" dt="2023-09-17T11:55:42.605" v="7629" actId="26606"/>
          <ac:spMkLst>
            <pc:docMk/>
            <pc:sldMk cId="996651476" sldId="281"/>
            <ac:spMk id="7394" creationId="{5F05D597-3BAB-4790-93E1-E0FC9BE31A60}"/>
          </ac:spMkLst>
        </pc:spChg>
        <pc:spChg chg="add del">
          <ac:chgData name="Linda Havrdová" userId="f6dfadb668cbf357" providerId="LiveId" clId="{5E078890-6166-43D5-8D48-D05CF069EE85}" dt="2023-09-17T11:58:17.259" v="7673" actId="26606"/>
          <ac:spMkLst>
            <pc:docMk/>
            <pc:sldMk cId="996651476" sldId="281"/>
            <ac:spMk id="7395" creationId="{2DAA6C16-BF9B-4A3E-BC70-EE6015D4F967}"/>
          </ac:spMkLst>
        </pc:spChg>
        <pc:spChg chg="add del">
          <ac:chgData name="Linda Havrdová" userId="f6dfadb668cbf357" providerId="LiveId" clId="{5E078890-6166-43D5-8D48-D05CF069EE85}" dt="2023-09-17T11:55:41.359" v="7627" actId="26606"/>
          <ac:spMkLst>
            <pc:docMk/>
            <pc:sldMk cId="996651476" sldId="281"/>
            <ac:spMk id="7399" creationId="{61293230-B0F6-45B1-96D1-13D18E242995}"/>
          </ac:spMkLst>
        </pc:spChg>
        <pc:spChg chg="add del">
          <ac:chgData name="Linda Havrdová" userId="f6dfadb668cbf357" providerId="LiveId" clId="{5E078890-6166-43D5-8D48-D05CF069EE85}" dt="2023-09-17T11:58:28.942" v="7675" actId="26606"/>
          <ac:spMkLst>
            <pc:docMk/>
            <pc:sldMk cId="996651476" sldId="281"/>
            <ac:spMk id="7400" creationId="{EE0CD6C1-A094-A60D-E9C8-1A674C3895C4}"/>
          </ac:spMkLst>
        </pc:spChg>
        <pc:spChg chg="add del">
          <ac:chgData name="Linda Havrdová" userId="f6dfadb668cbf357" providerId="LiveId" clId="{5E078890-6166-43D5-8D48-D05CF069EE85}" dt="2023-09-17T11:55:41.359" v="7627" actId="26606"/>
          <ac:spMkLst>
            <pc:docMk/>
            <pc:sldMk cId="996651476" sldId="281"/>
            <ac:spMk id="7401" creationId="{F1E8018D-D29A-4B9D-BF9C-9F4D7BA12343}"/>
          </ac:spMkLst>
        </pc:spChg>
        <pc:spChg chg="add del">
          <ac:chgData name="Linda Havrdová" userId="f6dfadb668cbf357" providerId="LiveId" clId="{5E078890-6166-43D5-8D48-D05CF069EE85}" dt="2023-09-17T11:58:28.942" v="7675" actId="26606"/>
          <ac:spMkLst>
            <pc:docMk/>
            <pc:sldMk cId="996651476" sldId="281"/>
            <ac:spMk id="7402" creationId="{1E402682-0DCB-ECA9-7F6D-558F00711F24}"/>
          </ac:spMkLst>
        </pc:spChg>
        <pc:spChg chg="add del">
          <ac:chgData name="Linda Havrdová" userId="f6dfadb668cbf357" providerId="LiveId" clId="{5E078890-6166-43D5-8D48-D05CF069EE85}" dt="2023-09-17T11:58:28.942" v="7675" actId="26606"/>
          <ac:spMkLst>
            <pc:docMk/>
            <pc:sldMk cId="996651476" sldId="281"/>
            <ac:spMk id="7403" creationId="{831C75FA-AE0A-6B5D-9E65-F338FBE832B9}"/>
          </ac:spMkLst>
        </pc:spChg>
        <pc:spChg chg="add del">
          <ac:chgData name="Linda Havrdová" userId="f6dfadb668cbf357" providerId="LiveId" clId="{5E078890-6166-43D5-8D48-D05CF069EE85}" dt="2023-09-17T11:58:33.854" v="7677" actId="26606"/>
          <ac:spMkLst>
            <pc:docMk/>
            <pc:sldMk cId="996651476" sldId="281"/>
            <ac:spMk id="7405" creationId="{6E25EB17-46B3-4AFD-B33A-4AEC7F63F283}"/>
          </ac:spMkLst>
        </pc:spChg>
        <pc:spChg chg="add del">
          <ac:chgData name="Linda Havrdová" userId="f6dfadb668cbf357" providerId="LiveId" clId="{5E078890-6166-43D5-8D48-D05CF069EE85}" dt="2023-09-17T11:58:33.854" v="7677" actId="26606"/>
          <ac:spMkLst>
            <pc:docMk/>
            <pc:sldMk cId="996651476" sldId="281"/>
            <ac:spMk id="7406" creationId="{481EABE0-FA8E-49A5-A966-F0539111C953}"/>
          </ac:spMkLst>
        </pc:spChg>
        <pc:grpChg chg="add del">
          <ac:chgData name="Linda Havrdová" userId="f6dfadb668cbf357" providerId="LiveId" clId="{5E078890-6166-43D5-8D48-D05CF069EE85}" dt="2023-09-17T09:19:02.200" v="7157" actId="26606"/>
          <ac:grpSpMkLst>
            <pc:docMk/>
            <pc:sldMk cId="996651476" sldId="281"/>
            <ac:grpSpMk id="7196" creationId="{2B35F886-1102-4486-830A-34F41439CE8D}"/>
          </ac:grpSpMkLst>
        </pc:grpChg>
        <pc:grpChg chg="add del">
          <ac:chgData name="Linda Havrdová" userId="f6dfadb668cbf357" providerId="LiveId" clId="{5E078890-6166-43D5-8D48-D05CF069EE85}" dt="2023-09-17T09:19:02.200" v="7157" actId="26606"/>
          <ac:grpSpMkLst>
            <pc:docMk/>
            <pc:sldMk cId="996651476" sldId="281"/>
            <ac:grpSpMk id="7204" creationId="{975C268C-D419-4123-9FAD-0E2B7F9EE795}"/>
          </ac:grpSpMkLst>
        </pc:grpChg>
        <pc:grpChg chg="add del">
          <ac:chgData name="Linda Havrdová" userId="f6dfadb668cbf357" providerId="LiveId" clId="{5E078890-6166-43D5-8D48-D05CF069EE85}" dt="2023-09-17T09:19:02.200" v="7157" actId="26606"/>
          <ac:grpSpMkLst>
            <pc:docMk/>
            <pc:sldMk cId="996651476" sldId="281"/>
            <ac:grpSpMk id="7212" creationId="{670FB431-AE18-414D-92F4-1D12D1991152}"/>
          </ac:grpSpMkLst>
        </pc:grpChg>
        <pc:grpChg chg="add del">
          <ac:chgData name="Linda Havrdová" userId="f6dfadb668cbf357" providerId="LiveId" clId="{5E078890-6166-43D5-8D48-D05CF069EE85}" dt="2023-09-17T09:19:02.200" v="7157" actId="26606"/>
          <ac:grpSpMkLst>
            <pc:docMk/>
            <pc:sldMk cId="996651476" sldId="281"/>
            <ac:grpSpMk id="7220" creationId="{8214E4A5-A0D2-42C4-8D14-D2A7E495F041}"/>
          </ac:grpSpMkLst>
        </pc:grpChg>
        <pc:grpChg chg="add del">
          <ac:chgData name="Linda Havrdová" userId="f6dfadb668cbf357" providerId="LiveId" clId="{5E078890-6166-43D5-8D48-D05CF069EE85}" dt="2023-09-17T11:51:08.421" v="7590" actId="26606"/>
          <ac:grpSpMkLst>
            <pc:docMk/>
            <pc:sldMk cId="996651476" sldId="281"/>
            <ac:grpSpMk id="7253" creationId="{CF5BD426-789C-4E69-83C0-245370E37264}"/>
          </ac:grpSpMkLst>
        </pc:grpChg>
        <pc:grpChg chg="add del">
          <ac:chgData name="Linda Havrdová" userId="f6dfadb668cbf357" providerId="LiveId" clId="{5E078890-6166-43D5-8D48-D05CF069EE85}" dt="2023-09-17T11:52:31.288" v="7609" actId="26606"/>
          <ac:grpSpMkLst>
            <pc:docMk/>
            <pc:sldMk cId="996651476" sldId="281"/>
            <ac:grpSpMk id="7299" creationId="{60919A3C-0719-81EF-AF29-3EEDD5906920}"/>
          </ac:grpSpMkLst>
        </pc:grpChg>
        <pc:grpChg chg="add del">
          <ac:chgData name="Linda Havrdová" userId="f6dfadb668cbf357" providerId="LiveId" clId="{5E078890-6166-43D5-8D48-D05CF069EE85}" dt="2023-09-17T11:58:17.259" v="7673" actId="26606"/>
          <ac:grpSpMkLst>
            <pc:docMk/>
            <pc:sldMk cId="996651476" sldId="281"/>
            <ac:grpSpMk id="7396" creationId="{31655B4F-4050-4B1F-82A8-180E74CF9C54}"/>
          </ac:grpSpMkLst>
        </pc:grpChg>
        <pc:graphicFrameChg chg="add del mod modGraphic">
          <ac:chgData name="Linda Havrdová" userId="f6dfadb668cbf357" providerId="LiveId" clId="{5E078890-6166-43D5-8D48-D05CF069EE85}" dt="2023-09-17T11:51:49.992" v="7598" actId="26606"/>
          <ac:graphicFrameMkLst>
            <pc:docMk/>
            <pc:sldMk cId="996651476" sldId="281"/>
            <ac:graphicFrameMk id="7275" creationId="{445583CD-98B8-895D-5BD7-C631FBDA4FFE}"/>
          </ac:graphicFrameMkLst>
        </pc:graphicFrameChg>
        <pc:picChg chg="add del mod ord">
          <ac:chgData name="Linda Havrdová" userId="f6dfadb668cbf357" providerId="LiveId" clId="{5E078890-6166-43D5-8D48-D05CF069EE85}" dt="2023-09-17T11:59:14.371" v="7690" actId="21"/>
          <ac:picMkLst>
            <pc:docMk/>
            <pc:sldMk cId="996651476" sldId="281"/>
            <ac:picMk id="7" creationId="{28CE7422-A473-DC49-00DD-2D89381499AE}"/>
          </ac:picMkLst>
        </pc:picChg>
        <pc:picChg chg="add del mod ord">
          <ac:chgData name="Linda Havrdová" userId="f6dfadb668cbf357" providerId="LiveId" clId="{5E078890-6166-43D5-8D48-D05CF069EE85}" dt="2023-09-17T11:59:27.300" v="7696" actId="21"/>
          <ac:picMkLst>
            <pc:docMk/>
            <pc:sldMk cId="996651476" sldId="281"/>
            <ac:picMk id="7172" creationId="{E0C5347E-BEF7-265C-1FC4-82AF57116E82}"/>
          </ac:picMkLst>
        </pc:picChg>
        <pc:picChg chg="add del mod ord">
          <ac:chgData name="Linda Havrdová" userId="f6dfadb668cbf357" providerId="LiveId" clId="{5E078890-6166-43D5-8D48-D05CF069EE85}" dt="2023-09-17T11:59:20.553" v="7694" actId="21"/>
          <ac:picMkLst>
            <pc:docMk/>
            <pc:sldMk cId="996651476" sldId="281"/>
            <ac:picMk id="7174" creationId="{C7449B33-B617-95FE-07F3-1614577BABDD}"/>
          </ac:picMkLst>
        </pc:picChg>
        <pc:picChg chg="add del mod ord">
          <ac:chgData name="Linda Havrdová" userId="f6dfadb668cbf357" providerId="LiveId" clId="{5E078890-6166-43D5-8D48-D05CF069EE85}" dt="2023-09-17T11:57:04.797" v="7657"/>
          <ac:picMkLst>
            <pc:docMk/>
            <pc:sldMk cId="996651476" sldId="281"/>
            <ac:picMk id="7176" creationId="{8BDD30BE-7010-827F-C184-9F82154454F2}"/>
          </ac:picMkLst>
        </pc:picChg>
        <pc:picChg chg="add del mod ord">
          <ac:chgData name="Linda Havrdová" userId="f6dfadb668cbf357" providerId="LiveId" clId="{5E078890-6166-43D5-8D48-D05CF069EE85}" dt="2023-09-17T11:58:34.929" v="7679"/>
          <ac:picMkLst>
            <pc:docMk/>
            <pc:sldMk cId="996651476" sldId="281"/>
            <ac:picMk id="7178" creationId="{8C23FC27-8BFB-8A8B-3AA4-AF3A809ADDA2}"/>
          </ac:picMkLst>
        </pc:picChg>
        <pc:picChg chg="add del">
          <ac:chgData name="Linda Havrdová" userId="f6dfadb668cbf357" providerId="LiveId" clId="{5E078890-6166-43D5-8D48-D05CF069EE85}" dt="2023-09-17T11:58:49.903" v="7684" actId="21"/>
          <ac:picMkLst>
            <pc:docMk/>
            <pc:sldMk cId="996651476" sldId="281"/>
            <ac:picMk id="7180" creationId="{0B9EC58A-261C-5F79-AD72-178C92BE7232}"/>
          </ac:picMkLst>
        </pc:picChg>
        <pc:cxnChg chg="add del">
          <ac:chgData name="Linda Havrdová" userId="f6dfadb668cbf357" providerId="LiveId" clId="{5E078890-6166-43D5-8D48-D05CF069EE85}" dt="2023-09-17T11:51:08.421" v="7590" actId="26606"/>
          <ac:cxnSpMkLst>
            <pc:docMk/>
            <pc:sldMk cId="996651476" sldId="281"/>
            <ac:cxnSpMk id="7264" creationId="{C49DA8F6-BCC1-4447-B54C-57856834B94B}"/>
          </ac:cxnSpMkLst>
        </pc:cxnChg>
      </pc:sldChg>
      <pc:sldChg chg="addSp delSp modSp new del mod">
        <pc:chgData name="Linda Havrdová" userId="f6dfadb668cbf357" providerId="LiveId" clId="{5E078890-6166-43D5-8D48-D05CF069EE85}" dt="2023-09-17T09:46:24.138" v="7349" actId="47"/>
        <pc:sldMkLst>
          <pc:docMk/>
          <pc:sldMk cId="319072201" sldId="282"/>
        </pc:sldMkLst>
        <pc:spChg chg="del">
          <ac:chgData name="Linda Havrdová" userId="f6dfadb668cbf357" providerId="LiveId" clId="{5E078890-6166-43D5-8D48-D05CF069EE85}" dt="2023-09-17T09:43:50.320" v="7319" actId="478"/>
          <ac:spMkLst>
            <pc:docMk/>
            <pc:sldMk cId="319072201" sldId="282"/>
            <ac:spMk id="2" creationId="{B9CF7793-8FE9-F876-987E-1BB810C86968}"/>
          </ac:spMkLst>
        </pc:spChg>
        <pc:spChg chg="del">
          <ac:chgData name="Linda Havrdová" userId="f6dfadb668cbf357" providerId="LiveId" clId="{5E078890-6166-43D5-8D48-D05CF069EE85}" dt="2023-09-17T09:43:52.721" v="7320" actId="478"/>
          <ac:spMkLst>
            <pc:docMk/>
            <pc:sldMk cId="319072201" sldId="282"/>
            <ac:spMk id="3" creationId="{652856C5-7D5B-C90B-2A03-518685CAA710}"/>
          </ac:spMkLst>
        </pc:spChg>
        <pc:spChg chg="add del mod">
          <ac:chgData name="Linda Havrdová" userId="f6dfadb668cbf357" providerId="LiveId" clId="{5E078890-6166-43D5-8D48-D05CF069EE85}" dt="2023-09-17T09:45:06.251" v="7337" actId="21"/>
          <ac:spMkLst>
            <pc:docMk/>
            <pc:sldMk cId="319072201" sldId="282"/>
            <ac:spMk id="4" creationId="{D6948088-B0E8-5CF5-3E53-89CF2DF1C87C}"/>
          </ac:spMkLst>
        </pc:spChg>
      </pc:sldChg>
      <pc:sldChg chg="addSp delSp modSp new mod ord setBg setClrOvrMap">
        <pc:chgData name="Linda Havrdová" userId="f6dfadb668cbf357" providerId="LiveId" clId="{5E078890-6166-43D5-8D48-D05CF069EE85}" dt="2023-09-17T17:03:10.202" v="11198" actId="1076"/>
        <pc:sldMkLst>
          <pc:docMk/>
          <pc:sldMk cId="3302331825" sldId="282"/>
        </pc:sldMkLst>
        <pc:spChg chg="add mod">
          <ac:chgData name="Linda Havrdová" userId="f6dfadb668cbf357" providerId="LiveId" clId="{5E078890-6166-43D5-8D48-D05CF069EE85}" dt="2023-09-17T17:03:06.611" v="11197" actId="20577"/>
          <ac:spMkLst>
            <pc:docMk/>
            <pc:sldMk cId="3302331825" sldId="282"/>
            <ac:spMk id="2" creationId="{9A92F307-A867-9D77-654D-29352B6BCF17}"/>
          </ac:spMkLst>
        </pc:spChg>
        <pc:spChg chg="del">
          <ac:chgData name="Linda Havrdová" userId="f6dfadb668cbf357" providerId="LiveId" clId="{5E078890-6166-43D5-8D48-D05CF069EE85}" dt="2023-09-17T11:58:45.210" v="7682" actId="478"/>
          <ac:spMkLst>
            <pc:docMk/>
            <pc:sldMk cId="3302331825" sldId="282"/>
            <ac:spMk id="2" creationId="{D19F7C59-8A20-3AA8-9C57-97A350EE4ADF}"/>
          </ac:spMkLst>
        </pc:spChg>
        <pc:spChg chg="del">
          <ac:chgData name="Linda Havrdová" userId="f6dfadb668cbf357" providerId="LiveId" clId="{5E078890-6166-43D5-8D48-D05CF069EE85}" dt="2023-09-17T11:58:47.643" v="7683" actId="478"/>
          <ac:spMkLst>
            <pc:docMk/>
            <pc:sldMk cId="3302331825" sldId="282"/>
            <ac:spMk id="3" creationId="{ACDBD80A-B4C2-F6DD-E7BD-0B5B0F4A2CF7}"/>
          </ac:spMkLst>
        </pc:spChg>
        <pc:spChg chg="add mod ord">
          <ac:chgData name="Linda Havrdová" userId="f6dfadb668cbf357" providerId="LiveId" clId="{5E078890-6166-43D5-8D48-D05CF069EE85}" dt="2023-09-17T17:03:10.202" v="11198" actId="1076"/>
          <ac:spMkLst>
            <pc:docMk/>
            <pc:sldMk cId="3302331825" sldId="282"/>
            <ac:spMk id="5" creationId="{57D6BAD8-F55E-8423-15CC-16563E1DA263}"/>
          </ac:spMkLst>
        </pc:spChg>
        <pc:spChg chg="add del">
          <ac:chgData name="Linda Havrdová" userId="f6dfadb668cbf357" providerId="LiveId" clId="{5E078890-6166-43D5-8D48-D05CF069EE85}" dt="2023-09-17T12:00:13.536" v="7712" actId="26606"/>
          <ac:spMkLst>
            <pc:docMk/>
            <pc:sldMk cId="3302331825" sldId="282"/>
            <ac:spMk id="10" creationId="{8B3A2D1A-45FC-4F95-B150-1C13EF2F6D09}"/>
          </ac:spMkLst>
        </pc:spChg>
        <pc:spChg chg="add del">
          <ac:chgData name="Linda Havrdová" userId="f6dfadb668cbf357" providerId="LiveId" clId="{5E078890-6166-43D5-8D48-D05CF069EE85}" dt="2023-09-17T12:00:13.536" v="7712" actId="26606"/>
          <ac:spMkLst>
            <pc:docMk/>
            <pc:sldMk cId="3302331825" sldId="282"/>
            <ac:spMk id="12" creationId="{F3768FD5-DD7A-43C7-8DEA-1F5DB3CB5B95}"/>
          </ac:spMkLst>
        </pc:spChg>
        <pc:spChg chg="add del">
          <ac:chgData name="Linda Havrdová" userId="f6dfadb668cbf357" providerId="LiveId" clId="{5E078890-6166-43D5-8D48-D05CF069EE85}" dt="2023-09-17T16:51:01.818" v="11061" actId="26606"/>
          <ac:spMkLst>
            <pc:docMk/>
            <pc:sldMk cId="3302331825" sldId="282"/>
            <ac:spMk id="17" creationId="{9A42C7B2-7BD6-433A-95AB-5AA4F44B5819}"/>
          </ac:spMkLst>
        </pc:spChg>
        <pc:spChg chg="add del">
          <ac:chgData name="Linda Havrdová" userId="f6dfadb668cbf357" providerId="LiveId" clId="{5E078890-6166-43D5-8D48-D05CF069EE85}" dt="2023-09-17T16:51:01.818" v="11061" actId="26606"/>
          <ac:spMkLst>
            <pc:docMk/>
            <pc:sldMk cId="3302331825" sldId="282"/>
            <ac:spMk id="19" creationId="{0ADDB668-2CA4-4D2B-9C34-3487CA330BA8}"/>
          </ac:spMkLst>
        </pc:spChg>
        <pc:spChg chg="add del">
          <ac:chgData name="Linda Havrdová" userId="f6dfadb668cbf357" providerId="LiveId" clId="{5E078890-6166-43D5-8D48-D05CF069EE85}" dt="2023-09-17T16:51:01.818" v="11061" actId="26606"/>
          <ac:spMkLst>
            <pc:docMk/>
            <pc:sldMk cId="3302331825" sldId="282"/>
            <ac:spMk id="21" creationId="{2568BC19-F052-4108-93E1-6A3D1DEC072F}"/>
          </ac:spMkLst>
        </pc:spChg>
        <pc:spChg chg="add del">
          <ac:chgData name="Linda Havrdová" userId="f6dfadb668cbf357" providerId="LiveId" clId="{5E078890-6166-43D5-8D48-D05CF069EE85}" dt="2023-09-17T16:51:01.818" v="11061" actId="26606"/>
          <ac:spMkLst>
            <pc:docMk/>
            <pc:sldMk cId="3302331825" sldId="282"/>
            <ac:spMk id="23" creationId="{D5FD337D-4D6B-4C8B-B6F5-121097E09881}"/>
          </ac:spMkLst>
        </pc:spChg>
        <pc:spChg chg="add del">
          <ac:chgData name="Linda Havrdová" userId="f6dfadb668cbf357" providerId="LiveId" clId="{5E078890-6166-43D5-8D48-D05CF069EE85}" dt="2023-09-17T16:51:21.497" v="11064" actId="26606"/>
          <ac:spMkLst>
            <pc:docMk/>
            <pc:sldMk cId="3302331825" sldId="282"/>
            <ac:spMk id="3079" creationId="{8C4161AE-11A2-4436-A7FB-4433458658C9}"/>
          </ac:spMkLst>
        </pc:spChg>
        <pc:spChg chg="add del">
          <ac:chgData name="Linda Havrdová" userId="f6dfadb668cbf357" providerId="LiveId" clId="{5E078890-6166-43D5-8D48-D05CF069EE85}" dt="2023-09-17T16:51:21.497" v="11064" actId="26606"/>
          <ac:spMkLst>
            <pc:docMk/>
            <pc:sldMk cId="3302331825" sldId="282"/>
            <ac:spMk id="3081" creationId="{178229D1-C16F-4EBF-AA2C-B7ECDCC85164}"/>
          </ac:spMkLst>
        </pc:spChg>
        <pc:spChg chg="add del">
          <ac:chgData name="Linda Havrdová" userId="f6dfadb668cbf357" providerId="LiveId" clId="{5E078890-6166-43D5-8D48-D05CF069EE85}" dt="2023-09-17T16:51:21.486" v="11063" actId="26606"/>
          <ac:spMkLst>
            <pc:docMk/>
            <pc:sldMk cId="3302331825" sldId="282"/>
            <ac:spMk id="3086" creationId="{8C4161AE-11A2-4436-A7FB-4433458658C9}"/>
          </ac:spMkLst>
        </pc:spChg>
        <pc:spChg chg="add del">
          <ac:chgData name="Linda Havrdová" userId="f6dfadb668cbf357" providerId="LiveId" clId="{5E078890-6166-43D5-8D48-D05CF069EE85}" dt="2023-09-17T16:51:21.486" v="11063" actId="26606"/>
          <ac:spMkLst>
            <pc:docMk/>
            <pc:sldMk cId="3302331825" sldId="282"/>
            <ac:spMk id="3088" creationId="{178229D1-C16F-4EBF-AA2C-B7ECDCC85164}"/>
          </ac:spMkLst>
        </pc:spChg>
        <pc:spChg chg="add del">
          <ac:chgData name="Linda Havrdová" userId="f6dfadb668cbf357" providerId="LiveId" clId="{5E078890-6166-43D5-8D48-D05CF069EE85}" dt="2023-09-17T16:51:43.938" v="11065" actId="26606"/>
          <ac:spMkLst>
            <pc:docMk/>
            <pc:sldMk cId="3302331825" sldId="282"/>
            <ac:spMk id="3090" creationId="{C6BC5AFA-2969-410A-90EE-3C32508789DB}"/>
          </ac:spMkLst>
        </pc:spChg>
        <pc:spChg chg="add del">
          <ac:chgData name="Linda Havrdová" userId="f6dfadb668cbf357" providerId="LiveId" clId="{5E078890-6166-43D5-8D48-D05CF069EE85}" dt="2023-09-17T16:51:43.938" v="11065" actId="26606"/>
          <ac:spMkLst>
            <pc:docMk/>
            <pc:sldMk cId="3302331825" sldId="282"/>
            <ac:spMk id="3091" creationId="{5F05D597-3BAB-4790-93E1-E0FC9BE31A60}"/>
          </ac:spMkLst>
        </pc:spChg>
        <pc:spChg chg="add del">
          <ac:chgData name="Linda Havrdová" userId="f6dfadb668cbf357" providerId="LiveId" clId="{5E078890-6166-43D5-8D48-D05CF069EE85}" dt="2023-09-17T16:52:15.489" v="11075" actId="26606"/>
          <ac:spMkLst>
            <pc:docMk/>
            <pc:sldMk cId="3302331825" sldId="282"/>
            <ac:spMk id="3096" creationId="{4E98B8B0-573C-43DD-85FE-31433D57070C}"/>
          </ac:spMkLst>
        </pc:spChg>
        <pc:spChg chg="add del">
          <ac:chgData name="Linda Havrdová" userId="f6dfadb668cbf357" providerId="LiveId" clId="{5E078890-6166-43D5-8D48-D05CF069EE85}" dt="2023-09-17T16:52:15.489" v="11075" actId="26606"/>
          <ac:spMkLst>
            <pc:docMk/>
            <pc:sldMk cId="3302331825" sldId="282"/>
            <ac:spMk id="3098" creationId="{0ADDB668-2CA4-4D2B-9C34-3487CA330BA8}"/>
          </ac:spMkLst>
        </pc:spChg>
        <pc:spChg chg="add del">
          <ac:chgData name="Linda Havrdová" userId="f6dfadb668cbf357" providerId="LiveId" clId="{5E078890-6166-43D5-8D48-D05CF069EE85}" dt="2023-09-17T16:52:15.489" v="11075" actId="26606"/>
          <ac:spMkLst>
            <pc:docMk/>
            <pc:sldMk cId="3302331825" sldId="282"/>
            <ac:spMk id="3100" creationId="{2568BC19-F052-4108-93E1-6A3D1DEC072F}"/>
          </ac:spMkLst>
        </pc:spChg>
        <pc:spChg chg="add del">
          <ac:chgData name="Linda Havrdová" userId="f6dfadb668cbf357" providerId="LiveId" clId="{5E078890-6166-43D5-8D48-D05CF069EE85}" dt="2023-09-17T16:52:15.489" v="11075" actId="26606"/>
          <ac:spMkLst>
            <pc:docMk/>
            <pc:sldMk cId="3302331825" sldId="282"/>
            <ac:spMk id="3102" creationId="{D5FD337D-4D6B-4C8B-B6F5-121097E09881}"/>
          </ac:spMkLst>
        </pc:spChg>
        <pc:spChg chg="add del">
          <ac:chgData name="Linda Havrdová" userId="f6dfadb668cbf357" providerId="LiveId" clId="{5E078890-6166-43D5-8D48-D05CF069EE85}" dt="2023-09-17T16:52:02.704" v="11070" actId="26606"/>
          <ac:spMkLst>
            <pc:docMk/>
            <pc:sldMk cId="3302331825" sldId="282"/>
            <ac:spMk id="3107" creationId="{4E98B8B0-573C-43DD-85FE-31433D57070C}"/>
          </ac:spMkLst>
        </pc:spChg>
        <pc:spChg chg="add del">
          <ac:chgData name="Linda Havrdová" userId="f6dfadb668cbf357" providerId="LiveId" clId="{5E078890-6166-43D5-8D48-D05CF069EE85}" dt="2023-09-17T16:52:02.704" v="11070" actId="26606"/>
          <ac:spMkLst>
            <pc:docMk/>
            <pc:sldMk cId="3302331825" sldId="282"/>
            <ac:spMk id="3109" creationId="{0ADDB668-2CA4-4D2B-9C34-3487CA330BA8}"/>
          </ac:spMkLst>
        </pc:spChg>
        <pc:spChg chg="add del">
          <ac:chgData name="Linda Havrdová" userId="f6dfadb668cbf357" providerId="LiveId" clId="{5E078890-6166-43D5-8D48-D05CF069EE85}" dt="2023-09-17T16:52:02.704" v="11070" actId="26606"/>
          <ac:spMkLst>
            <pc:docMk/>
            <pc:sldMk cId="3302331825" sldId="282"/>
            <ac:spMk id="3111" creationId="{2568BC19-F052-4108-93E1-6A3D1DEC072F}"/>
          </ac:spMkLst>
        </pc:spChg>
        <pc:spChg chg="add del">
          <ac:chgData name="Linda Havrdová" userId="f6dfadb668cbf357" providerId="LiveId" clId="{5E078890-6166-43D5-8D48-D05CF069EE85}" dt="2023-09-17T16:52:02.704" v="11070" actId="26606"/>
          <ac:spMkLst>
            <pc:docMk/>
            <pc:sldMk cId="3302331825" sldId="282"/>
            <ac:spMk id="3113" creationId="{D5FD337D-4D6B-4C8B-B6F5-121097E09881}"/>
          </ac:spMkLst>
        </pc:spChg>
        <pc:spChg chg="add del">
          <ac:chgData name="Linda Havrdová" userId="f6dfadb668cbf357" providerId="LiveId" clId="{5E078890-6166-43D5-8D48-D05CF069EE85}" dt="2023-09-17T16:52:06.868" v="11072" actId="26606"/>
          <ac:spMkLst>
            <pc:docMk/>
            <pc:sldMk cId="3302331825" sldId="282"/>
            <ac:spMk id="3115" creationId="{4DD35268-6FBE-0BCD-C050-3F804C7C54A2}"/>
          </ac:spMkLst>
        </pc:spChg>
        <pc:spChg chg="add del">
          <ac:chgData name="Linda Havrdová" userId="f6dfadb668cbf357" providerId="LiveId" clId="{5E078890-6166-43D5-8D48-D05CF069EE85}" dt="2023-09-17T16:52:15.478" v="11074" actId="26606"/>
          <ac:spMkLst>
            <pc:docMk/>
            <pc:sldMk cId="3302331825" sldId="282"/>
            <ac:spMk id="3119" creationId="{4E98B8B0-573C-43DD-85FE-31433D57070C}"/>
          </ac:spMkLst>
        </pc:spChg>
        <pc:spChg chg="add del">
          <ac:chgData name="Linda Havrdová" userId="f6dfadb668cbf357" providerId="LiveId" clId="{5E078890-6166-43D5-8D48-D05CF069EE85}" dt="2023-09-17T16:52:15.478" v="11074" actId="26606"/>
          <ac:spMkLst>
            <pc:docMk/>
            <pc:sldMk cId="3302331825" sldId="282"/>
            <ac:spMk id="3120" creationId="{0ADDB668-2CA4-4D2B-9C34-3487CA330BA8}"/>
          </ac:spMkLst>
        </pc:spChg>
        <pc:spChg chg="add del">
          <ac:chgData name="Linda Havrdová" userId="f6dfadb668cbf357" providerId="LiveId" clId="{5E078890-6166-43D5-8D48-D05CF069EE85}" dt="2023-09-17T16:52:15.478" v="11074" actId="26606"/>
          <ac:spMkLst>
            <pc:docMk/>
            <pc:sldMk cId="3302331825" sldId="282"/>
            <ac:spMk id="3121" creationId="{2568BC19-F052-4108-93E1-6A3D1DEC072F}"/>
          </ac:spMkLst>
        </pc:spChg>
        <pc:spChg chg="add del">
          <ac:chgData name="Linda Havrdová" userId="f6dfadb668cbf357" providerId="LiveId" clId="{5E078890-6166-43D5-8D48-D05CF069EE85}" dt="2023-09-17T16:52:15.478" v="11074" actId="26606"/>
          <ac:spMkLst>
            <pc:docMk/>
            <pc:sldMk cId="3302331825" sldId="282"/>
            <ac:spMk id="3122" creationId="{D5FD337D-4D6B-4C8B-B6F5-121097E09881}"/>
          </ac:spMkLst>
        </pc:spChg>
        <pc:spChg chg="add del">
          <ac:chgData name="Linda Havrdová" userId="f6dfadb668cbf357" providerId="LiveId" clId="{5E078890-6166-43D5-8D48-D05CF069EE85}" dt="2023-09-17T16:53:41.033" v="11086" actId="26606"/>
          <ac:spMkLst>
            <pc:docMk/>
            <pc:sldMk cId="3302331825" sldId="282"/>
            <ac:spMk id="3124" creationId="{73169296-79A5-4E65-9774-5EA2AC9F95F7}"/>
          </ac:spMkLst>
        </pc:spChg>
        <pc:spChg chg="add del">
          <ac:chgData name="Linda Havrdová" userId="f6dfadb668cbf357" providerId="LiveId" clId="{5E078890-6166-43D5-8D48-D05CF069EE85}" dt="2023-09-17T16:53:41.033" v="11086" actId="26606"/>
          <ac:spMkLst>
            <pc:docMk/>
            <pc:sldMk cId="3302331825" sldId="282"/>
            <ac:spMk id="3125" creationId="{9073D962-D3D2-4A72-8593-65C213CBFFC3}"/>
          </ac:spMkLst>
        </pc:spChg>
        <pc:spChg chg="add del">
          <ac:chgData name="Linda Havrdová" userId="f6dfadb668cbf357" providerId="LiveId" clId="{5E078890-6166-43D5-8D48-D05CF069EE85}" dt="2023-09-17T16:53:41.033" v="11086" actId="26606"/>
          <ac:spMkLst>
            <pc:docMk/>
            <pc:sldMk cId="3302331825" sldId="282"/>
            <ac:spMk id="3126" creationId="{2387511B-F6E1-4929-AC90-94FB8B6B0F41}"/>
          </ac:spMkLst>
        </pc:spChg>
        <pc:spChg chg="add del">
          <ac:chgData name="Linda Havrdová" userId="f6dfadb668cbf357" providerId="LiveId" clId="{5E078890-6166-43D5-8D48-D05CF069EE85}" dt="2023-09-17T16:53:41.033" v="11086" actId="26606"/>
          <ac:spMkLst>
            <pc:docMk/>
            <pc:sldMk cId="3302331825" sldId="282"/>
            <ac:spMk id="3127" creationId="{AA58F78C-27AB-465F-AA33-15E08AF267F9}"/>
          </ac:spMkLst>
        </pc:spChg>
        <pc:spChg chg="add del">
          <ac:chgData name="Linda Havrdová" userId="f6dfadb668cbf357" providerId="LiveId" clId="{5E078890-6166-43D5-8D48-D05CF069EE85}" dt="2023-09-17T16:54:45.380" v="11095" actId="26606"/>
          <ac:spMkLst>
            <pc:docMk/>
            <pc:sldMk cId="3302331825" sldId="282"/>
            <ac:spMk id="3132" creationId="{9716D72B-0D25-43A5-8554-C535E5118D3B}"/>
          </ac:spMkLst>
        </pc:spChg>
        <pc:spChg chg="add del">
          <ac:chgData name="Linda Havrdová" userId="f6dfadb668cbf357" providerId="LiveId" clId="{5E078890-6166-43D5-8D48-D05CF069EE85}" dt="2023-09-17T16:54:45.380" v="11095" actId="26606"/>
          <ac:spMkLst>
            <pc:docMk/>
            <pc:sldMk cId="3302331825" sldId="282"/>
            <ac:spMk id="3134" creationId="{3FCFB1DE-0B7E-48CC-BA90-B2AB0889F9D6}"/>
          </ac:spMkLst>
        </pc:spChg>
        <pc:spChg chg="add del">
          <ac:chgData name="Linda Havrdová" userId="f6dfadb668cbf357" providerId="LiveId" clId="{5E078890-6166-43D5-8D48-D05CF069EE85}" dt="2023-09-17T16:54:45.366" v="11094" actId="26606"/>
          <ac:spMkLst>
            <pc:docMk/>
            <pc:sldMk cId="3302331825" sldId="282"/>
            <ac:spMk id="3136" creationId="{4513F69C-3D6D-4E72-9289-5BC3584D6D3B}"/>
          </ac:spMkLst>
        </pc:spChg>
        <pc:spChg chg="add del">
          <ac:chgData name="Linda Havrdová" userId="f6dfadb668cbf357" providerId="LiveId" clId="{5E078890-6166-43D5-8D48-D05CF069EE85}" dt="2023-09-17T16:55:59.041" v="11111" actId="26606"/>
          <ac:spMkLst>
            <pc:docMk/>
            <pc:sldMk cId="3302331825" sldId="282"/>
            <ac:spMk id="3138" creationId="{5CB593EA-2F98-479F-B4C4-F366571FA64D}"/>
          </ac:spMkLst>
        </pc:spChg>
        <pc:spChg chg="add del">
          <ac:chgData name="Linda Havrdová" userId="f6dfadb668cbf357" providerId="LiveId" clId="{5E078890-6166-43D5-8D48-D05CF069EE85}" dt="2023-09-17T16:54:08.218" v="11091" actId="26606"/>
          <ac:spMkLst>
            <pc:docMk/>
            <pc:sldMk cId="3302331825" sldId="282"/>
            <ac:spMk id="3139" creationId="{C7EFEC15-5873-4245-BEBE-F611545814E0}"/>
          </ac:spMkLst>
        </pc:spChg>
        <pc:spChg chg="add del">
          <ac:chgData name="Linda Havrdová" userId="f6dfadb668cbf357" providerId="LiveId" clId="{5E078890-6166-43D5-8D48-D05CF069EE85}" dt="2023-09-17T16:55:59.041" v="11111" actId="26606"/>
          <ac:spMkLst>
            <pc:docMk/>
            <pc:sldMk cId="3302331825" sldId="282"/>
            <ac:spMk id="3140" creationId="{39BEB6D0-9E4E-4221-93D1-74ABECEE9EFC}"/>
          </ac:spMkLst>
        </pc:spChg>
        <pc:spChg chg="add del">
          <ac:chgData name="Linda Havrdová" userId="f6dfadb668cbf357" providerId="LiveId" clId="{5E078890-6166-43D5-8D48-D05CF069EE85}" dt="2023-09-17T16:55:50.372" v="11108" actId="26606"/>
          <ac:spMkLst>
            <pc:docMk/>
            <pc:sldMk cId="3302331825" sldId="282"/>
            <ac:spMk id="3145" creationId="{07977D39-626F-40D7-B00F-16E02602DD5A}"/>
          </ac:spMkLst>
        </pc:spChg>
        <pc:spChg chg="add del">
          <ac:chgData name="Linda Havrdová" userId="f6dfadb668cbf357" providerId="LiveId" clId="{5E078890-6166-43D5-8D48-D05CF069EE85}" dt="2023-09-17T16:55:50.372" v="11108" actId="26606"/>
          <ac:spMkLst>
            <pc:docMk/>
            <pc:sldMk cId="3302331825" sldId="282"/>
            <ac:spMk id="3147" creationId="{B905CDE4-B751-4B3E-B625-6E59F8903414}"/>
          </ac:spMkLst>
        </pc:spChg>
        <pc:spChg chg="add del">
          <ac:chgData name="Linda Havrdová" userId="f6dfadb668cbf357" providerId="LiveId" clId="{5E078890-6166-43D5-8D48-D05CF069EE85}" dt="2023-09-17T16:55:50.372" v="11108" actId="26606"/>
          <ac:spMkLst>
            <pc:docMk/>
            <pc:sldMk cId="3302331825" sldId="282"/>
            <ac:spMk id="3149" creationId="{08108C16-F4C0-44AA-999D-17BD39219B24}"/>
          </ac:spMkLst>
        </pc:spChg>
        <pc:spChg chg="add del">
          <ac:chgData name="Linda Havrdová" userId="f6dfadb668cbf357" providerId="LiveId" clId="{5E078890-6166-43D5-8D48-D05CF069EE85}" dt="2023-09-17T16:55:50.372" v="11108" actId="26606"/>
          <ac:spMkLst>
            <pc:docMk/>
            <pc:sldMk cId="3302331825" sldId="282"/>
            <ac:spMk id="3151" creationId="{CDC29AC1-2821-4FCC-B597-88DAF39C36FE}"/>
          </ac:spMkLst>
        </pc:spChg>
        <pc:spChg chg="add del">
          <ac:chgData name="Linda Havrdová" userId="f6dfadb668cbf357" providerId="LiveId" clId="{5E078890-6166-43D5-8D48-D05CF069EE85}" dt="2023-09-17T16:55:50.372" v="11108" actId="26606"/>
          <ac:spMkLst>
            <pc:docMk/>
            <pc:sldMk cId="3302331825" sldId="282"/>
            <ac:spMk id="3153" creationId="{C8F10CB3-3B5E-4C7A-98CF-B87454DDFA39}"/>
          </ac:spMkLst>
        </pc:spChg>
        <pc:spChg chg="add del">
          <ac:chgData name="Linda Havrdová" userId="f6dfadb668cbf357" providerId="LiveId" clId="{5E078890-6166-43D5-8D48-D05CF069EE85}" dt="2023-09-17T16:55:59.028" v="11110" actId="26606"/>
          <ac:spMkLst>
            <pc:docMk/>
            <pc:sldMk cId="3302331825" sldId="282"/>
            <ac:spMk id="3155" creationId="{12C63567-9A18-430B-817B-152D609F572F}"/>
          </ac:spMkLst>
        </pc:spChg>
        <pc:spChg chg="add del">
          <ac:chgData name="Linda Havrdová" userId="f6dfadb668cbf357" providerId="LiveId" clId="{5E078890-6166-43D5-8D48-D05CF069EE85}" dt="2023-09-17T16:57:18.373" v="11126" actId="26606"/>
          <ac:spMkLst>
            <pc:docMk/>
            <pc:sldMk cId="3302331825" sldId="282"/>
            <ac:spMk id="3157" creationId="{07977D39-626F-40D7-B00F-16E02602DD5A}"/>
          </ac:spMkLst>
        </pc:spChg>
        <pc:spChg chg="add del">
          <ac:chgData name="Linda Havrdová" userId="f6dfadb668cbf357" providerId="LiveId" clId="{5E078890-6166-43D5-8D48-D05CF069EE85}" dt="2023-09-17T16:57:18.373" v="11126" actId="26606"/>
          <ac:spMkLst>
            <pc:docMk/>
            <pc:sldMk cId="3302331825" sldId="282"/>
            <ac:spMk id="3158" creationId="{B905CDE4-B751-4B3E-B625-6E59F8903414}"/>
          </ac:spMkLst>
        </pc:spChg>
        <pc:spChg chg="add del">
          <ac:chgData name="Linda Havrdová" userId="f6dfadb668cbf357" providerId="LiveId" clId="{5E078890-6166-43D5-8D48-D05CF069EE85}" dt="2023-09-17T16:57:18.373" v="11126" actId="26606"/>
          <ac:spMkLst>
            <pc:docMk/>
            <pc:sldMk cId="3302331825" sldId="282"/>
            <ac:spMk id="3159" creationId="{08108C16-F4C0-44AA-999D-17BD39219B24}"/>
          </ac:spMkLst>
        </pc:spChg>
        <pc:spChg chg="add del">
          <ac:chgData name="Linda Havrdová" userId="f6dfadb668cbf357" providerId="LiveId" clId="{5E078890-6166-43D5-8D48-D05CF069EE85}" dt="2023-09-17T16:57:18.373" v="11126" actId="26606"/>
          <ac:spMkLst>
            <pc:docMk/>
            <pc:sldMk cId="3302331825" sldId="282"/>
            <ac:spMk id="3161" creationId="{CDC29AC1-2821-4FCC-B597-88DAF39C36FE}"/>
          </ac:spMkLst>
        </pc:spChg>
        <pc:spChg chg="add del">
          <ac:chgData name="Linda Havrdová" userId="f6dfadb668cbf357" providerId="LiveId" clId="{5E078890-6166-43D5-8D48-D05CF069EE85}" dt="2023-09-17T16:57:18.373" v="11126" actId="26606"/>
          <ac:spMkLst>
            <pc:docMk/>
            <pc:sldMk cId="3302331825" sldId="282"/>
            <ac:spMk id="3162" creationId="{C8F10CB3-3B5E-4C7A-98CF-B87454DDFA39}"/>
          </ac:spMkLst>
        </pc:spChg>
        <pc:spChg chg="add del">
          <ac:chgData name="Linda Havrdová" userId="f6dfadb668cbf357" providerId="LiveId" clId="{5E078890-6166-43D5-8D48-D05CF069EE85}" dt="2023-09-17T17:02:09.604" v="11178" actId="26606"/>
          <ac:spMkLst>
            <pc:docMk/>
            <pc:sldMk cId="3302331825" sldId="282"/>
            <ac:spMk id="3164" creationId="{5CB593EA-2F98-479F-B4C4-F366571FA64D}"/>
          </ac:spMkLst>
        </pc:spChg>
        <pc:spChg chg="add del">
          <ac:chgData name="Linda Havrdová" userId="f6dfadb668cbf357" providerId="LiveId" clId="{5E078890-6166-43D5-8D48-D05CF069EE85}" dt="2023-09-17T17:02:09.604" v="11178" actId="26606"/>
          <ac:spMkLst>
            <pc:docMk/>
            <pc:sldMk cId="3302331825" sldId="282"/>
            <ac:spMk id="3165" creationId="{39BEB6D0-9E4E-4221-93D1-74ABECEE9EFC}"/>
          </ac:spMkLst>
        </pc:spChg>
        <pc:spChg chg="add del">
          <ac:chgData name="Linda Havrdová" userId="f6dfadb668cbf357" providerId="LiveId" clId="{5E078890-6166-43D5-8D48-D05CF069EE85}" dt="2023-09-17T16:56:20.631" v="11113" actId="26606"/>
          <ac:spMkLst>
            <pc:docMk/>
            <pc:sldMk cId="3302331825" sldId="282"/>
            <ac:spMk id="3167" creationId="{5CB593EA-2F98-479F-B4C4-F366571FA64D}"/>
          </ac:spMkLst>
        </pc:spChg>
        <pc:spChg chg="add del">
          <ac:chgData name="Linda Havrdová" userId="f6dfadb668cbf357" providerId="LiveId" clId="{5E078890-6166-43D5-8D48-D05CF069EE85}" dt="2023-09-17T17:02:08.441" v="11175" actId="26606"/>
          <ac:spMkLst>
            <pc:docMk/>
            <pc:sldMk cId="3302331825" sldId="282"/>
            <ac:spMk id="3168" creationId="{32F4D216-10B7-4DCA-A0A1-068E9E32F4F2}"/>
          </ac:spMkLst>
        </pc:spChg>
        <pc:spChg chg="add del">
          <ac:chgData name="Linda Havrdová" userId="f6dfadb668cbf357" providerId="LiveId" clId="{5E078890-6166-43D5-8D48-D05CF069EE85}" dt="2023-09-17T16:56:20.631" v="11113" actId="26606"/>
          <ac:spMkLst>
            <pc:docMk/>
            <pc:sldMk cId="3302331825" sldId="282"/>
            <ac:spMk id="3169" creationId="{39BEB6D0-9E4E-4221-93D1-74ABECEE9EFC}"/>
          </ac:spMkLst>
        </pc:spChg>
        <pc:spChg chg="add del">
          <ac:chgData name="Linda Havrdová" userId="f6dfadb668cbf357" providerId="LiveId" clId="{5E078890-6166-43D5-8D48-D05CF069EE85}" dt="2023-09-17T17:02:08.441" v="11175" actId="26606"/>
          <ac:spMkLst>
            <pc:docMk/>
            <pc:sldMk cId="3302331825" sldId="282"/>
            <ac:spMk id="3170" creationId="{2A785343-5D24-4118-A2E4-665D196F60C2}"/>
          </ac:spMkLst>
        </pc:spChg>
        <pc:spChg chg="add del">
          <ac:chgData name="Linda Havrdová" userId="f6dfadb668cbf357" providerId="LiveId" clId="{5E078890-6166-43D5-8D48-D05CF069EE85}" dt="2023-09-17T16:56:29.978" v="11115" actId="26606"/>
          <ac:spMkLst>
            <pc:docMk/>
            <pc:sldMk cId="3302331825" sldId="282"/>
            <ac:spMk id="3171" creationId="{2A785343-5D24-4118-A2E4-665D196F60C2}"/>
          </ac:spMkLst>
        </pc:spChg>
        <pc:spChg chg="add del">
          <ac:chgData name="Linda Havrdová" userId="f6dfadb668cbf357" providerId="LiveId" clId="{5E078890-6166-43D5-8D48-D05CF069EE85}" dt="2023-09-17T16:56:29.978" v="11115" actId="26606"/>
          <ac:spMkLst>
            <pc:docMk/>
            <pc:sldMk cId="3302331825" sldId="282"/>
            <ac:spMk id="3172" creationId="{32F4D216-10B7-4DCA-A0A1-068E9E32F4F2}"/>
          </ac:spMkLst>
        </pc:spChg>
        <pc:spChg chg="add del">
          <ac:chgData name="Linda Havrdová" userId="f6dfadb668cbf357" providerId="LiveId" clId="{5E078890-6166-43D5-8D48-D05CF069EE85}" dt="2023-09-17T17:02:09.596" v="11177" actId="26606"/>
          <ac:spMkLst>
            <pc:docMk/>
            <pc:sldMk cId="3302331825" sldId="282"/>
            <ac:spMk id="3173" creationId="{5CB593EA-2F98-479F-B4C4-F366571FA64D}"/>
          </ac:spMkLst>
        </pc:spChg>
        <pc:spChg chg="add del">
          <ac:chgData name="Linda Havrdová" userId="f6dfadb668cbf357" providerId="LiveId" clId="{5E078890-6166-43D5-8D48-D05CF069EE85}" dt="2023-09-17T16:56:45.148" v="11117" actId="26606"/>
          <ac:spMkLst>
            <pc:docMk/>
            <pc:sldMk cId="3302331825" sldId="282"/>
            <ac:spMk id="3174" creationId="{0EFD753D-6A49-46DD-9E82-AA6E2C62B461}"/>
          </ac:spMkLst>
        </pc:spChg>
        <pc:spChg chg="add del">
          <ac:chgData name="Linda Havrdová" userId="f6dfadb668cbf357" providerId="LiveId" clId="{5E078890-6166-43D5-8D48-D05CF069EE85}" dt="2023-09-17T16:56:45.148" v="11117" actId="26606"/>
          <ac:spMkLst>
            <pc:docMk/>
            <pc:sldMk cId="3302331825" sldId="282"/>
            <ac:spMk id="3175" creationId="{138A5824-1F4A-4EE7-BC13-5BB48FC0809B}"/>
          </ac:spMkLst>
        </pc:spChg>
        <pc:spChg chg="add del">
          <ac:chgData name="Linda Havrdová" userId="f6dfadb668cbf357" providerId="LiveId" clId="{5E078890-6166-43D5-8D48-D05CF069EE85}" dt="2023-09-17T17:02:09.596" v="11177" actId="26606"/>
          <ac:spMkLst>
            <pc:docMk/>
            <pc:sldMk cId="3302331825" sldId="282"/>
            <ac:spMk id="3176" creationId="{39BEB6D0-9E4E-4221-93D1-74ABECEE9EFC}"/>
          </ac:spMkLst>
        </pc:spChg>
        <pc:spChg chg="add del">
          <ac:chgData name="Linda Havrdová" userId="f6dfadb668cbf357" providerId="LiveId" clId="{5E078890-6166-43D5-8D48-D05CF069EE85}" dt="2023-09-17T16:56:52.628" v="11119" actId="26606"/>
          <ac:spMkLst>
            <pc:docMk/>
            <pc:sldMk cId="3302331825" sldId="282"/>
            <ac:spMk id="3177" creationId="{2A785343-5D24-4118-A2E4-665D196F60C2}"/>
          </ac:spMkLst>
        </pc:spChg>
        <pc:spChg chg="add del">
          <ac:chgData name="Linda Havrdová" userId="f6dfadb668cbf357" providerId="LiveId" clId="{5E078890-6166-43D5-8D48-D05CF069EE85}" dt="2023-09-17T16:56:52.628" v="11119" actId="26606"/>
          <ac:spMkLst>
            <pc:docMk/>
            <pc:sldMk cId="3302331825" sldId="282"/>
            <ac:spMk id="3178" creationId="{32F4D216-10B7-4DCA-A0A1-068E9E32F4F2}"/>
          </ac:spMkLst>
        </pc:spChg>
        <pc:spChg chg="add del">
          <ac:chgData name="Linda Havrdová" userId="f6dfadb668cbf357" providerId="LiveId" clId="{5E078890-6166-43D5-8D48-D05CF069EE85}" dt="2023-09-17T17:02:26.707" v="11179" actId="26606"/>
          <ac:spMkLst>
            <pc:docMk/>
            <pc:sldMk cId="3302331825" sldId="282"/>
            <ac:spMk id="3179" creationId="{4513F69C-3D6D-4E72-9289-5BC3584D6D3B}"/>
          </ac:spMkLst>
        </pc:spChg>
        <pc:spChg chg="add del">
          <ac:chgData name="Linda Havrdová" userId="f6dfadb668cbf357" providerId="LiveId" clId="{5E078890-6166-43D5-8D48-D05CF069EE85}" dt="2023-09-17T16:57:02.204" v="11123" actId="26606"/>
          <ac:spMkLst>
            <pc:docMk/>
            <pc:sldMk cId="3302331825" sldId="282"/>
            <ac:spMk id="3180" creationId="{5CB593EA-2F98-479F-B4C4-F366571FA64D}"/>
          </ac:spMkLst>
        </pc:spChg>
        <pc:spChg chg="add del">
          <ac:chgData name="Linda Havrdová" userId="f6dfadb668cbf357" providerId="LiveId" clId="{5E078890-6166-43D5-8D48-D05CF069EE85}" dt="2023-09-17T16:57:02.204" v="11123" actId="26606"/>
          <ac:spMkLst>
            <pc:docMk/>
            <pc:sldMk cId="3302331825" sldId="282"/>
            <ac:spMk id="3181" creationId="{39BEB6D0-9E4E-4221-93D1-74ABECEE9EFC}"/>
          </ac:spMkLst>
        </pc:spChg>
        <pc:spChg chg="add">
          <ac:chgData name="Linda Havrdová" userId="f6dfadb668cbf357" providerId="LiveId" clId="{5E078890-6166-43D5-8D48-D05CF069EE85}" dt="2023-09-17T17:02:26.707" v="11179" actId="26606"/>
          <ac:spMkLst>
            <pc:docMk/>
            <pc:sldMk cId="3302331825" sldId="282"/>
            <ac:spMk id="3184" creationId="{4513F69C-3D6D-4E72-9289-5BC3584D6D3B}"/>
          </ac:spMkLst>
        </pc:spChg>
        <pc:grpChg chg="add del">
          <ac:chgData name="Linda Havrdová" userId="f6dfadb668cbf357" providerId="LiveId" clId="{5E078890-6166-43D5-8D48-D05CF069EE85}" dt="2023-09-17T16:52:06.868" v="11072" actId="26606"/>
          <ac:grpSpMkLst>
            <pc:docMk/>
            <pc:sldMk cId="3302331825" sldId="282"/>
            <ac:grpSpMk id="3116" creationId="{03E85085-5390-83A9-2396-021E06F7C018}"/>
          </ac:grpSpMkLst>
        </pc:grpChg>
        <pc:grpChg chg="add del">
          <ac:chgData name="Linda Havrdová" userId="f6dfadb668cbf357" providerId="LiveId" clId="{5E078890-6166-43D5-8D48-D05CF069EE85}" dt="2023-09-17T16:54:08.218" v="11091" actId="26606"/>
          <ac:grpSpMkLst>
            <pc:docMk/>
            <pc:sldMk cId="3302331825" sldId="282"/>
            <ac:grpSpMk id="3141" creationId="{881199B3-92F7-4182-B809-801DD4E36371}"/>
          </ac:grpSpMkLst>
        </pc:grpChg>
        <pc:grpChg chg="add del">
          <ac:chgData name="Linda Havrdová" userId="f6dfadb668cbf357" providerId="LiveId" clId="{5E078890-6166-43D5-8D48-D05CF069EE85}" dt="2023-09-17T16:54:08.218" v="11091" actId="26606"/>
          <ac:grpSpMkLst>
            <pc:docMk/>
            <pc:sldMk cId="3302331825" sldId="282"/>
            <ac:grpSpMk id="3148" creationId="{EFC6FFFA-AB2A-4812-A998-4A53F250651D}"/>
          </ac:grpSpMkLst>
        </pc:grpChg>
        <pc:grpChg chg="add del">
          <ac:chgData name="Linda Havrdová" userId="f6dfadb668cbf357" providerId="LiveId" clId="{5E078890-6166-43D5-8D48-D05CF069EE85}" dt="2023-09-17T16:54:08.218" v="11091" actId="26606"/>
          <ac:grpSpMkLst>
            <pc:docMk/>
            <pc:sldMk cId="3302331825" sldId="282"/>
            <ac:grpSpMk id="3154" creationId="{17257C98-0E33-485C-9C22-40866738EE67}"/>
          </ac:grpSpMkLst>
        </pc:grpChg>
        <pc:grpChg chg="add del">
          <ac:chgData name="Linda Havrdová" userId="f6dfadb668cbf357" providerId="LiveId" clId="{5E078890-6166-43D5-8D48-D05CF069EE85}" dt="2023-09-17T16:54:08.218" v="11091" actId="26606"/>
          <ac:grpSpMkLst>
            <pc:docMk/>
            <pc:sldMk cId="3302331825" sldId="282"/>
            <ac:grpSpMk id="3160" creationId="{05F16C50-F398-4082-942C-098B046B43FB}"/>
          </ac:grpSpMkLst>
        </pc:grpChg>
        <pc:picChg chg="add mod ord">
          <ac:chgData name="Linda Havrdová" userId="f6dfadb668cbf357" providerId="LiveId" clId="{5E078890-6166-43D5-8D48-D05CF069EE85}" dt="2023-09-17T17:02:09.604" v="11178" actId="26606"/>
          <ac:picMkLst>
            <pc:docMk/>
            <pc:sldMk cId="3302331825" sldId="282"/>
            <ac:picMk id="4" creationId="{01BEB2BA-0FDF-0F4F-8E5A-12FB982551A9}"/>
          </ac:picMkLst>
        </pc:picChg>
        <pc:picChg chg="add mod ord">
          <ac:chgData name="Linda Havrdová" userId="f6dfadb668cbf357" providerId="LiveId" clId="{5E078890-6166-43D5-8D48-D05CF069EE85}" dt="2023-09-17T17:02:09.604" v="11178" actId="26606"/>
          <ac:picMkLst>
            <pc:docMk/>
            <pc:sldMk cId="3302331825" sldId="282"/>
            <ac:picMk id="6" creationId="{7BBBD3BF-D367-CA35-7939-93718D179C2F}"/>
          </ac:picMkLst>
        </pc:picChg>
        <pc:picChg chg="add del mod">
          <ac:chgData name="Linda Havrdová" userId="f6dfadb668cbf357" providerId="LiveId" clId="{5E078890-6166-43D5-8D48-D05CF069EE85}" dt="2023-09-17T11:59:44.087" v="7702" actId="478"/>
          <ac:picMkLst>
            <pc:docMk/>
            <pc:sldMk cId="3302331825" sldId="282"/>
            <ac:picMk id="7" creationId="{6992CCF4-C64A-3645-C034-D41E5D8A239F}"/>
          </ac:picMkLst>
        </pc:picChg>
        <pc:picChg chg="add mod ord">
          <ac:chgData name="Linda Havrdová" userId="f6dfadb668cbf357" providerId="LiveId" clId="{5E078890-6166-43D5-8D48-D05CF069EE85}" dt="2023-09-17T17:02:09.604" v="11178" actId="26606"/>
          <ac:picMkLst>
            <pc:docMk/>
            <pc:sldMk cId="3302331825" sldId="282"/>
            <ac:picMk id="8" creationId="{9729DFFE-9EE8-6779-B190-0162280FC091}"/>
          </ac:picMkLst>
        </pc:picChg>
        <pc:picChg chg="add mod ord">
          <ac:chgData name="Linda Havrdová" userId="f6dfadb668cbf357" providerId="LiveId" clId="{5E078890-6166-43D5-8D48-D05CF069EE85}" dt="2023-09-17T17:02:09.604" v="11178" actId="26606"/>
          <ac:picMkLst>
            <pc:docMk/>
            <pc:sldMk cId="3302331825" sldId="282"/>
            <ac:picMk id="3074" creationId="{48990F4F-DA02-B475-CA58-6AB98C12E564}"/>
          </ac:picMkLst>
        </pc:picChg>
        <pc:picChg chg="add mod ord">
          <ac:chgData name="Linda Havrdová" userId="f6dfadb668cbf357" providerId="LiveId" clId="{5E078890-6166-43D5-8D48-D05CF069EE85}" dt="2023-09-17T17:02:09.604" v="11178" actId="26606"/>
          <ac:picMkLst>
            <pc:docMk/>
            <pc:sldMk cId="3302331825" sldId="282"/>
            <ac:picMk id="3076" creationId="{19237115-DDCD-DF02-24D1-620D15283D04}"/>
          </ac:picMkLst>
        </pc:picChg>
      </pc:sldChg>
      <pc:sldChg chg="addSp delSp modSp new mod setBg">
        <pc:chgData name="Linda Havrdová" userId="f6dfadb668cbf357" providerId="LiveId" clId="{5E078890-6166-43D5-8D48-D05CF069EE85}" dt="2023-09-17T12:36:00.573" v="8762" actId="1076"/>
        <pc:sldMkLst>
          <pc:docMk/>
          <pc:sldMk cId="4044922434" sldId="283"/>
        </pc:sldMkLst>
        <pc:spChg chg="del">
          <ac:chgData name="Linda Havrdová" userId="f6dfadb668cbf357" providerId="LiveId" clId="{5E078890-6166-43D5-8D48-D05CF069EE85}" dt="2023-09-17T12:32:42.360" v="8526" actId="478"/>
          <ac:spMkLst>
            <pc:docMk/>
            <pc:sldMk cId="4044922434" sldId="283"/>
            <ac:spMk id="2" creationId="{B1530153-0782-9139-9FBF-EAE2DE8E0E60}"/>
          </ac:spMkLst>
        </pc:spChg>
        <pc:spChg chg="del">
          <ac:chgData name="Linda Havrdová" userId="f6dfadb668cbf357" providerId="LiveId" clId="{5E078890-6166-43D5-8D48-D05CF069EE85}" dt="2023-09-17T12:32:44.146" v="8527" actId="478"/>
          <ac:spMkLst>
            <pc:docMk/>
            <pc:sldMk cId="4044922434" sldId="283"/>
            <ac:spMk id="3" creationId="{310F9346-FAAB-F51A-6A83-8AAFD5FD943B}"/>
          </ac:spMkLst>
        </pc:spChg>
        <pc:spChg chg="add mod">
          <ac:chgData name="Linda Havrdová" userId="f6dfadb668cbf357" providerId="LiveId" clId="{5E078890-6166-43D5-8D48-D05CF069EE85}" dt="2023-09-17T12:34:31.636" v="8611" actId="1076"/>
          <ac:spMkLst>
            <pc:docMk/>
            <pc:sldMk cId="4044922434" sldId="283"/>
            <ac:spMk id="4" creationId="{256A99F0-8FA7-0406-F29F-0651BA4F5146}"/>
          </ac:spMkLst>
        </pc:spChg>
        <pc:spChg chg="add mod">
          <ac:chgData name="Linda Havrdová" userId="f6dfadb668cbf357" providerId="LiveId" clId="{5E078890-6166-43D5-8D48-D05CF069EE85}" dt="2023-09-17T12:36:00.573" v="8762" actId="1076"/>
          <ac:spMkLst>
            <pc:docMk/>
            <pc:sldMk cId="4044922434" sldId="283"/>
            <ac:spMk id="6" creationId="{3BE4BEB0-5AF3-9C4D-2F82-9F03429CA976}"/>
          </ac:spMkLst>
        </pc:spChg>
        <pc:spChg chg="add">
          <ac:chgData name="Linda Havrdová" userId="f6dfadb668cbf357" providerId="LiveId" clId="{5E078890-6166-43D5-8D48-D05CF069EE85}" dt="2023-09-17T12:33:35.350" v="8570" actId="26606"/>
          <ac:spMkLst>
            <pc:docMk/>
            <pc:sldMk cId="4044922434" sldId="283"/>
            <ac:spMk id="14343" creationId="{0E91F5CA-B392-444C-88E3-BF5BAAEBDEB0}"/>
          </ac:spMkLst>
        </pc:spChg>
        <pc:spChg chg="add">
          <ac:chgData name="Linda Havrdová" userId="f6dfadb668cbf357" providerId="LiveId" clId="{5E078890-6166-43D5-8D48-D05CF069EE85}" dt="2023-09-17T12:33:35.350" v="8570" actId="26606"/>
          <ac:spMkLst>
            <pc:docMk/>
            <pc:sldMk cId="4044922434" sldId="283"/>
            <ac:spMk id="14345" creationId="{0459807F-B6FA-44D3-9A53-C55B6B56884A}"/>
          </ac:spMkLst>
        </pc:spChg>
        <pc:picChg chg="add mod">
          <ac:chgData name="Linda Havrdová" userId="f6dfadb668cbf357" providerId="LiveId" clId="{5E078890-6166-43D5-8D48-D05CF069EE85}" dt="2023-09-17T12:33:58.893" v="8576" actId="1076"/>
          <ac:picMkLst>
            <pc:docMk/>
            <pc:sldMk cId="4044922434" sldId="283"/>
            <ac:picMk id="14338" creationId="{2E590FEA-6621-DA04-E58D-1103AB9029F8}"/>
          </ac:picMkLst>
        </pc:picChg>
      </pc:sldChg>
      <pc:sldChg chg="addSp delSp modSp new del mod setBg">
        <pc:chgData name="Linda Havrdová" userId="f6dfadb668cbf357" providerId="LiveId" clId="{5E078890-6166-43D5-8D48-D05CF069EE85}" dt="2023-09-17T12:31:44.400" v="8521" actId="47"/>
        <pc:sldMkLst>
          <pc:docMk/>
          <pc:sldMk cId="4050548131" sldId="283"/>
        </pc:sldMkLst>
        <pc:spChg chg="mod">
          <ac:chgData name="Linda Havrdová" userId="f6dfadb668cbf357" providerId="LiveId" clId="{5E078890-6166-43D5-8D48-D05CF069EE85}" dt="2023-09-17T12:31:31.933" v="8510" actId="26606"/>
          <ac:spMkLst>
            <pc:docMk/>
            <pc:sldMk cId="4050548131" sldId="283"/>
            <ac:spMk id="2" creationId="{3F580E3B-BAC3-9979-44C6-1619A4DC26DE}"/>
          </ac:spMkLst>
        </pc:spChg>
        <pc:spChg chg="mod ord">
          <ac:chgData name="Linda Havrdová" userId="f6dfadb668cbf357" providerId="LiveId" clId="{5E078890-6166-43D5-8D48-D05CF069EE85}" dt="2023-09-17T12:31:31.933" v="8510" actId="26606"/>
          <ac:spMkLst>
            <pc:docMk/>
            <pc:sldMk cId="4050548131" sldId="283"/>
            <ac:spMk id="3" creationId="{818B8025-81A9-08BF-0D4C-F496E4EE9F5E}"/>
          </ac:spMkLst>
        </pc:spChg>
        <pc:spChg chg="add del mod">
          <ac:chgData name="Linda Havrdová" userId="f6dfadb668cbf357" providerId="LiveId" clId="{5E078890-6166-43D5-8D48-D05CF069EE85}" dt="2023-09-17T12:31:32.498" v="8511"/>
          <ac:spMkLst>
            <pc:docMk/>
            <pc:sldMk cId="4050548131" sldId="283"/>
            <ac:spMk id="7" creationId="{3D972792-FFD8-4F55-8473-C3353ABFF076}"/>
          </ac:spMkLst>
        </pc:spChg>
        <pc:spChg chg="add del">
          <ac:chgData name="Linda Havrdová" userId="f6dfadb668cbf357" providerId="LiveId" clId="{5E078890-6166-43D5-8D48-D05CF069EE85}" dt="2023-09-17T12:31:31.933" v="8510" actId="26606"/>
          <ac:spMkLst>
            <pc:docMk/>
            <pc:sldMk cId="4050548131" sldId="283"/>
            <ac:spMk id="12" creationId="{34D85B6A-FF18-4EFD-BD23-77FDE89EC5A0}"/>
          </ac:spMkLst>
        </pc:spChg>
        <pc:spChg chg="add del">
          <ac:chgData name="Linda Havrdová" userId="f6dfadb668cbf357" providerId="LiveId" clId="{5E078890-6166-43D5-8D48-D05CF069EE85}" dt="2023-09-17T12:31:31.933" v="8510" actId="26606"/>
          <ac:spMkLst>
            <pc:docMk/>
            <pc:sldMk cId="4050548131" sldId="283"/>
            <ac:spMk id="14" creationId="{E8AAB596-4870-4D7C-9F51-06F1F7367CCD}"/>
          </ac:spMkLst>
        </pc:spChg>
        <pc:picChg chg="add del mod">
          <ac:chgData name="Linda Havrdová" userId="f6dfadb668cbf357" providerId="LiveId" clId="{5E078890-6166-43D5-8D48-D05CF069EE85}" dt="2023-09-17T12:31:39.372" v="8519"/>
          <ac:picMkLst>
            <pc:docMk/>
            <pc:sldMk cId="4050548131" sldId="283"/>
            <ac:picMk id="4" creationId="{491B25B7-2E67-09CC-BB2D-6CAF8C48EE07}"/>
          </ac:picMkLst>
        </pc:picChg>
        <pc:picChg chg="add del mod">
          <ac:chgData name="Linda Havrdová" userId="f6dfadb668cbf357" providerId="LiveId" clId="{5E078890-6166-43D5-8D48-D05CF069EE85}" dt="2023-09-17T12:31:35.320" v="8515"/>
          <ac:picMkLst>
            <pc:docMk/>
            <pc:sldMk cId="4050548131" sldId="283"/>
            <ac:picMk id="5" creationId="{CB74FDF3-CA82-DABF-B02A-FB47F64EF1CB}"/>
          </ac:picMkLst>
        </pc:picChg>
        <pc:picChg chg="add del mod">
          <ac:chgData name="Linda Havrdová" userId="f6dfadb668cbf357" providerId="LiveId" clId="{5E078890-6166-43D5-8D48-D05CF069EE85}" dt="2023-09-17T12:31:33.485" v="8513"/>
          <ac:picMkLst>
            <pc:docMk/>
            <pc:sldMk cId="4050548131" sldId="283"/>
            <ac:picMk id="6" creationId="{DAA9CCD8-C2D0-5040-55BA-87FCE5B24AE3}"/>
          </ac:picMkLst>
        </pc:picChg>
      </pc:sldChg>
      <pc:sldChg chg="addSp modSp new del mod">
        <pc:chgData name="Linda Havrdová" userId="f6dfadb668cbf357" providerId="LiveId" clId="{5E078890-6166-43D5-8D48-D05CF069EE85}" dt="2023-09-17T12:40:10.599" v="9095" actId="47"/>
        <pc:sldMkLst>
          <pc:docMk/>
          <pc:sldMk cId="1005714260" sldId="284"/>
        </pc:sldMkLst>
        <pc:spChg chg="add mod">
          <ac:chgData name="Linda Havrdová" userId="f6dfadb668cbf357" providerId="LiveId" clId="{5E078890-6166-43D5-8D48-D05CF069EE85}" dt="2023-09-17T12:35:43.330" v="8736" actId="20577"/>
          <ac:spMkLst>
            <pc:docMk/>
            <pc:sldMk cId="1005714260" sldId="284"/>
            <ac:spMk id="4" creationId="{F15D6712-80C7-519D-34F8-55C79D1BC77F}"/>
          </ac:spMkLst>
        </pc:spChg>
        <pc:picChg chg="add">
          <ac:chgData name="Linda Havrdová" userId="f6dfadb668cbf357" providerId="LiveId" clId="{5E078890-6166-43D5-8D48-D05CF069EE85}" dt="2023-09-17T12:36:27.614" v="8763"/>
          <ac:picMkLst>
            <pc:docMk/>
            <pc:sldMk cId="1005714260" sldId="284"/>
            <ac:picMk id="18434" creationId="{1503B488-5FE9-0E42-B2F4-8E2CEDED0CFD}"/>
          </ac:picMkLst>
        </pc:picChg>
      </pc:sldChg>
      <pc:sldChg chg="new del">
        <pc:chgData name="Linda Havrdová" userId="f6dfadb668cbf357" providerId="LiveId" clId="{5E078890-6166-43D5-8D48-D05CF069EE85}" dt="2023-09-17T12:36:50.873" v="8767" actId="47"/>
        <pc:sldMkLst>
          <pc:docMk/>
          <pc:sldMk cId="3623662369" sldId="285"/>
        </pc:sldMkLst>
      </pc:sldChg>
      <pc:sldChg chg="addSp delSp modSp add mod setBg delDesignElem">
        <pc:chgData name="Linda Havrdová" userId="f6dfadb668cbf357" providerId="LiveId" clId="{5E078890-6166-43D5-8D48-D05CF069EE85}" dt="2023-09-17T12:40:45.144" v="9181" actId="1076"/>
        <pc:sldMkLst>
          <pc:docMk/>
          <pc:sldMk cId="814371998" sldId="286"/>
        </pc:sldMkLst>
        <pc:spChg chg="mod">
          <ac:chgData name="Linda Havrdová" userId="f6dfadb668cbf357" providerId="LiveId" clId="{5E078890-6166-43D5-8D48-D05CF069EE85}" dt="2023-09-17T12:39:32.070" v="9028" actId="1076"/>
          <ac:spMkLst>
            <pc:docMk/>
            <pc:sldMk cId="814371998" sldId="286"/>
            <ac:spMk id="4" creationId="{256A99F0-8FA7-0406-F29F-0651BA4F5146}"/>
          </ac:spMkLst>
        </pc:spChg>
        <pc:spChg chg="mod">
          <ac:chgData name="Linda Havrdová" userId="f6dfadb668cbf357" providerId="LiveId" clId="{5E078890-6166-43D5-8D48-D05CF069EE85}" dt="2023-09-17T12:40:45.144" v="9181" actId="1076"/>
          <ac:spMkLst>
            <pc:docMk/>
            <pc:sldMk cId="814371998" sldId="286"/>
            <ac:spMk id="6" creationId="{3BE4BEB0-5AF3-9C4D-2F82-9F03429CA976}"/>
          </ac:spMkLst>
        </pc:spChg>
        <pc:spChg chg="del">
          <ac:chgData name="Linda Havrdová" userId="f6dfadb668cbf357" providerId="LiveId" clId="{5E078890-6166-43D5-8D48-D05CF069EE85}" dt="2023-09-17T12:36:48.496" v="8766"/>
          <ac:spMkLst>
            <pc:docMk/>
            <pc:sldMk cId="814371998" sldId="286"/>
            <ac:spMk id="14343" creationId="{0E91F5CA-B392-444C-88E3-BF5BAAEBDEB0}"/>
          </ac:spMkLst>
        </pc:spChg>
        <pc:spChg chg="del">
          <ac:chgData name="Linda Havrdová" userId="f6dfadb668cbf357" providerId="LiveId" clId="{5E078890-6166-43D5-8D48-D05CF069EE85}" dt="2023-09-17T12:36:48.496" v="8766"/>
          <ac:spMkLst>
            <pc:docMk/>
            <pc:sldMk cId="814371998" sldId="286"/>
            <ac:spMk id="14345" creationId="{0459807F-B6FA-44D3-9A53-C55B6B56884A}"/>
          </ac:spMkLst>
        </pc:spChg>
        <pc:spChg chg="add del">
          <ac:chgData name="Linda Havrdová" userId="f6dfadb668cbf357" providerId="LiveId" clId="{5E078890-6166-43D5-8D48-D05CF069EE85}" dt="2023-09-17T12:37:30.393" v="8771" actId="26606"/>
          <ac:spMkLst>
            <pc:docMk/>
            <pc:sldMk cId="814371998" sldId="286"/>
            <ac:spMk id="19463" creationId="{3BA513B0-82FF-4F41-8178-885375D1CFB5}"/>
          </ac:spMkLst>
        </pc:spChg>
        <pc:spChg chg="add">
          <ac:chgData name="Linda Havrdová" userId="f6dfadb668cbf357" providerId="LiveId" clId="{5E078890-6166-43D5-8D48-D05CF069EE85}" dt="2023-09-17T12:37:30.393" v="8771" actId="26606"/>
          <ac:spMkLst>
            <pc:docMk/>
            <pc:sldMk cId="814371998" sldId="286"/>
            <ac:spMk id="19474" creationId="{9F79630B-0F0B-446E-A637-38FA8F61D10E}"/>
          </ac:spMkLst>
        </pc:spChg>
        <pc:spChg chg="add">
          <ac:chgData name="Linda Havrdová" userId="f6dfadb668cbf357" providerId="LiveId" clId="{5E078890-6166-43D5-8D48-D05CF069EE85}" dt="2023-09-17T12:37:30.393" v="8771" actId="26606"/>
          <ac:spMkLst>
            <pc:docMk/>
            <pc:sldMk cId="814371998" sldId="286"/>
            <ac:spMk id="19476" creationId="{B3437C99-FC8E-4311-B48A-F0C4C329B154}"/>
          </ac:spMkLst>
        </pc:spChg>
        <pc:grpChg chg="add del">
          <ac:chgData name="Linda Havrdová" userId="f6dfadb668cbf357" providerId="LiveId" clId="{5E078890-6166-43D5-8D48-D05CF069EE85}" dt="2023-09-17T12:37:30.393" v="8771" actId="26606"/>
          <ac:grpSpMkLst>
            <pc:docMk/>
            <pc:sldMk cId="814371998" sldId="286"/>
            <ac:grpSpMk id="19465" creationId="{93DB8501-F9F2-4ACD-B56A-9019CD5006D6}"/>
          </ac:grpSpMkLst>
        </pc:grpChg>
        <pc:picChg chg="del">
          <ac:chgData name="Linda Havrdová" userId="f6dfadb668cbf357" providerId="LiveId" clId="{5E078890-6166-43D5-8D48-D05CF069EE85}" dt="2023-09-17T12:36:52.544" v="8768" actId="478"/>
          <ac:picMkLst>
            <pc:docMk/>
            <pc:sldMk cId="814371998" sldId="286"/>
            <ac:picMk id="14338" creationId="{2E590FEA-6621-DA04-E58D-1103AB9029F8}"/>
          </ac:picMkLst>
        </pc:picChg>
        <pc:picChg chg="add mod ord">
          <ac:chgData name="Linda Havrdová" userId="f6dfadb668cbf357" providerId="LiveId" clId="{5E078890-6166-43D5-8D48-D05CF069EE85}" dt="2023-09-17T12:37:30.393" v="8771" actId="26606"/>
          <ac:picMkLst>
            <pc:docMk/>
            <pc:sldMk cId="814371998" sldId="286"/>
            <ac:picMk id="19458" creationId="{0463A11F-EE60-8D30-00FB-65EE49A2E210}"/>
          </ac:picMkLst>
        </pc:picChg>
      </pc:sldChg>
      <pc:sldChg chg="addSp delSp modSp new mod setBg">
        <pc:chgData name="Linda Havrdová" userId="f6dfadb668cbf357" providerId="LiveId" clId="{5E078890-6166-43D5-8D48-D05CF069EE85}" dt="2023-09-17T14:42:57.394" v="10658" actId="20577"/>
        <pc:sldMkLst>
          <pc:docMk/>
          <pc:sldMk cId="2580999594" sldId="287"/>
        </pc:sldMkLst>
        <pc:spChg chg="del">
          <ac:chgData name="Linda Havrdová" userId="f6dfadb668cbf357" providerId="LiveId" clId="{5E078890-6166-43D5-8D48-D05CF069EE85}" dt="2023-09-17T12:40:59.447" v="9184" actId="478"/>
          <ac:spMkLst>
            <pc:docMk/>
            <pc:sldMk cId="2580999594" sldId="287"/>
            <ac:spMk id="2" creationId="{80AF2483-E4A6-3BF6-2141-F8693BB513B0}"/>
          </ac:spMkLst>
        </pc:spChg>
        <pc:spChg chg="del">
          <ac:chgData name="Linda Havrdová" userId="f6dfadb668cbf357" providerId="LiveId" clId="{5E078890-6166-43D5-8D48-D05CF069EE85}" dt="2023-09-17T12:40:57.437" v="9183" actId="478"/>
          <ac:spMkLst>
            <pc:docMk/>
            <pc:sldMk cId="2580999594" sldId="287"/>
            <ac:spMk id="3" creationId="{D12C2FA2-B162-8B45-64F4-37F74336DA58}"/>
          </ac:spMkLst>
        </pc:spChg>
        <pc:spChg chg="add mod ord">
          <ac:chgData name="Linda Havrdová" userId="f6dfadb668cbf357" providerId="LiveId" clId="{5E078890-6166-43D5-8D48-D05CF069EE85}" dt="2023-09-17T12:44:55.809" v="9364" actId="2711"/>
          <ac:spMkLst>
            <pc:docMk/>
            <pc:sldMk cId="2580999594" sldId="287"/>
            <ac:spMk id="4" creationId="{08C402C3-14B4-074C-42F5-A48E6218072F}"/>
          </ac:spMkLst>
        </pc:spChg>
        <pc:spChg chg="add mod">
          <ac:chgData name="Linda Havrdová" userId="f6dfadb668cbf357" providerId="LiveId" clId="{5E078890-6166-43D5-8D48-D05CF069EE85}" dt="2023-09-17T14:42:57.394" v="10658" actId="20577"/>
          <ac:spMkLst>
            <pc:docMk/>
            <pc:sldMk cId="2580999594" sldId="287"/>
            <ac:spMk id="5" creationId="{6D1FFD01-3423-EFEC-3C3C-700FD4AED267}"/>
          </ac:spMkLst>
        </pc:spChg>
        <pc:spChg chg="add del">
          <ac:chgData name="Linda Havrdová" userId="f6dfadb668cbf357" providerId="LiveId" clId="{5E078890-6166-43D5-8D48-D05CF069EE85}" dt="2023-09-17T12:42:16.750" v="9192" actId="26606"/>
          <ac:spMkLst>
            <pc:docMk/>
            <pc:sldMk cId="2580999594" sldId="287"/>
            <ac:spMk id="20487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7T12:42:16.750" v="9192" actId="26606"/>
          <ac:spMkLst>
            <pc:docMk/>
            <pc:sldMk cId="2580999594" sldId="287"/>
            <ac:spMk id="20489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7T12:42:16.750" v="9192" actId="26606"/>
          <ac:spMkLst>
            <pc:docMk/>
            <pc:sldMk cId="2580999594" sldId="287"/>
            <ac:spMk id="20491" creationId="{DD0D366F-455D-4298-97E9-89785ADAEC06}"/>
          </ac:spMkLst>
        </pc:spChg>
        <pc:spChg chg="add del">
          <ac:chgData name="Linda Havrdová" userId="f6dfadb668cbf357" providerId="LiveId" clId="{5E078890-6166-43D5-8D48-D05CF069EE85}" dt="2023-09-17T12:42:16.750" v="9192" actId="26606"/>
          <ac:spMkLst>
            <pc:docMk/>
            <pc:sldMk cId="2580999594" sldId="287"/>
            <ac:spMk id="20493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7T12:42:32.737" v="9196" actId="26606"/>
          <ac:spMkLst>
            <pc:docMk/>
            <pc:sldMk cId="2580999594" sldId="287"/>
            <ac:spMk id="20495" creationId="{8B3A2D1A-45FC-4F95-B150-1C13EF2F6D09}"/>
          </ac:spMkLst>
        </pc:spChg>
        <pc:spChg chg="add del">
          <ac:chgData name="Linda Havrdová" userId="f6dfadb668cbf357" providerId="LiveId" clId="{5E078890-6166-43D5-8D48-D05CF069EE85}" dt="2023-09-17T12:42:32.737" v="9196" actId="26606"/>
          <ac:spMkLst>
            <pc:docMk/>
            <pc:sldMk cId="2580999594" sldId="287"/>
            <ac:spMk id="20496" creationId="{F3768FD5-DD7A-43C7-8DEA-1F5DB3CB5B95}"/>
          </ac:spMkLst>
        </pc:spChg>
        <pc:spChg chg="add del">
          <ac:chgData name="Linda Havrdová" userId="f6dfadb668cbf357" providerId="LiveId" clId="{5E078890-6166-43D5-8D48-D05CF069EE85}" dt="2023-09-17T12:42:32.725" v="9195" actId="26606"/>
          <ac:spMkLst>
            <pc:docMk/>
            <pc:sldMk cId="2580999594" sldId="287"/>
            <ac:spMk id="20501" creationId="{04C21BAE-6866-4C7A-A7EC-C1B2E572D5BE}"/>
          </ac:spMkLst>
        </pc:spChg>
        <pc:spChg chg="add del">
          <ac:chgData name="Linda Havrdová" userId="f6dfadb668cbf357" providerId="LiveId" clId="{5E078890-6166-43D5-8D48-D05CF069EE85}" dt="2023-09-17T12:42:32.725" v="9195" actId="26606"/>
          <ac:spMkLst>
            <pc:docMk/>
            <pc:sldMk cId="2580999594" sldId="287"/>
            <ac:spMk id="20503" creationId="{7E7D0C94-08B4-48AE-8813-CC4D60294F42}"/>
          </ac:spMkLst>
        </pc:spChg>
        <pc:spChg chg="add del">
          <ac:chgData name="Linda Havrdová" userId="f6dfadb668cbf357" providerId="LiveId" clId="{5E078890-6166-43D5-8D48-D05CF069EE85}" dt="2023-09-17T12:42:32.725" v="9195" actId="26606"/>
          <ac:spMkLst>
            <pc:docMk/>
            <pc:sldMk cId="2580999594" sldId="287"/>
            <ac:spMk id="20505" creationId="{DD0D366F-455D-4298-97E9-89785ADAEC06}"/>
          </ac:spMkLst>
        </pc:spChg>
        <pc:spChg chg="add del">
          <ac:chgData name="Linda Havrdová" userId="f6dfadb668cbf357" providerId="LiveId" clId="{5E078890-6166-43D5-8D48-D05CF069EE85}" dt="2023-09-17T12:42:32.725" v="9195" actId="26606"/>
          <ac:spMkLst>
            <pc:docMk/>
            <pc:sldMk cId="2580999594" sldId="287"/>
            <ac:spMk id="20507" creationId="{F0C518C2-0AA4-470C-87B9-9CBF428FBA25}"/>
          </ac:spMkLst>
        </pc:spChg>
        <pc:spChg chg="add del">
          <ac:chgData name="Linda Havrdová" userId="f6dfadb668cbf357" providerId="LiveId" clId="{5E078890-6166-43D5-8D48-D05CF069EE85}" dt="2023-09-17T12:43:42.237" v="9286" actId="26606"/>
          <ac:spMkLst>
            <pc:docMk/>
            <pc:sldMk cId="2580999594" sldId="287"/>
            <ac:spMk id="20509" creationId="{637B2035-1FCB-439A-B421-095E136C7E07}"/>
          </ac:spMkLst>
        </pc:spChg>
        <pc:spChg chg="add del">
          <ac:chgData name="Linda Havrdová" userId="f6dfadb668cbf357" providerId="LiveId" clId="{5E078890-6166-43D5-8D48-D05CF069EE85}" dt="2023-09-17T12:43:42.237" v="9286" actId="26606"/>
          <ac:spMkLst>
            <pc:docMk/>
            <pc:sldMk cId="2580999594" sldId="287"/>
            <ac:spMk id="20510" creationId="{676D6CDF-C512-4739-B158-55EE955EFA39}"/>
          </ac:spMkLst>
        </pc:spChg>
        <pc:spChg chg="add del">
          <ac:chgData name="Linda Havrdová" userId="f6dfadb668cbf357" providerId="LiveId" clId="{5E078890-6166-43D5-8D48-D05CF069EE85}" dt="2023-09-17T12:44:43.516" v="9361" actId="26606"/>
          <ac:spMkLst>
            <pc:docMk/>
            <pc:sldMk cId="2580999594" sldId="287"/>
            <ac:spMk id="20515" creationId="{08BC803E-13F3-4DAB-B17C-BEB0076164B7}"/>
          </ac:spMkLst>
        </pc:spChg>
        <pc:spChg chg="add del">
          <ac:chgData name="Linda Havrdová" userId="f6dfadb668cbf357" providerId="LiveId" clId="{5E078890-6166-43D5-8D48-D05CF069EE85}" dt="2023-09-17T12:44:43.516" v="9361" actId="26606"/>
          <ac:spMkLst>
            <pc:docMk/>
            <pc:sldMk cId="2580999594" sldId="287"/>
            <ac:spMk id="20517" creationId="{B8DDE571-E57F-4AB5-83C7-30EB5DDCCAC7}"/>
          </ac:spMkLst>
        </pc:spChg>
        <pc:spChg chg="add">
          <ac:chgData name="Linda Havrdová" userId="f6dfadb668cbf357" providerId="LiveId" clId="{5E078890-6166-43D5-8D48-D05CF069EE85}" dt="2023-09-17T12:44:43.516" v="9361" actId="26606"/>
          <ac:spMkLst>
            <pc:docMk/>
            <pc:sldMk cId="2580999594" sldId="287"/>
            <ac:spMk id="20522" creationId="{08BC803E-13F3-4DAB-B17C-BEB0076164B7}"/>
          </ac:spMkLst>
        </pc:spChg>
        <pc:spChg chg="add">
          <ac:chgData name="Linda Havrdová" userId="f6dfadb668cbf357" providerId="LiveId" clId="{5E078890-6166-43D5-8D48-D05CF069EE85}" dt="2023-09-17T12:44:43.516" v="9361" actId="26606"/>
          <ac:spMkLst>
            <pc:docMk/>
            <pc:sldMk cId="2580999594" sldId="287"/>
            <ac:spMk id="20524" creationId="{B8DDE571-E57F-4AB5-83C7-30EB5DDCCAC7}"/>
          </ac:spMkLst>
        </pc:spChg>
        <pc:picChg chg="add mod ord">
          <ac:chgData name="Linda Havrdová" userId="f6dfadb668cbf357" providerId="LiveId" clId="{5E078890-6166-43D5-8D48-D05CF069EE85}" dt="2023-09-17T12:43:42.237" v="9286" actId="26606"/>
          <ac:picMkLst>
            <pc:docMk/>
            <pc:sldMk cId="2580999594" sldId="287"/>
            <ac:picMk id="20482" creationId="{C5C86148-6300-D985-9947-9BC8137068DE}"/>
          </ac:picMkLst>
        </pc:picChg>
        <pc:picChg chg="add mod">
          <ac:chgData name="Linda Havrdová" userId="f6dfadb668cbf357" providerId="LiveId" clId="{5E078890-6166-43D5-8D48-D05CF069EE85}" dt="2023-09-17T12:43:42.237" v="9286" actId="26606"/>
          <ac:picMkLst>
            <pc:docMk/>
            <pc:sldMk cId="2580999594" sldId="287"/>
            <ac:picMk id="20484" creationId="{085EBD9D-C7C1-DA3F-7CA4-D9FD049F3494}"/>
          </ac:picMkLst>
        </pc:picChg>
      </pc:sldChg>
      <pc:sldChg chg="addSp delSp modSp new mod setBg">
        <pc:chgData name="Linda Havrdová" userId="f6dfadb668cbf357" providerId="LiveId" clId="{5E078890-6166-43D5-8D48-D05CF069EE85}" dt="2023-09-17T12:47:12.875" v="9457" actId="1076"/>
        <pc:sldMkLst>
          <pc:docMk/>
          <pc:sldMk cId="3706036180" sldId="288"/>
        </pc:sldMkLst>
        <pc:spChg chg="del">
          <ac:chgData name="Linda Havrdová" userId="f6dfadb668cbf357" providerId="LiveId" clId="{5E078890-6166-43D5-8D48-D05CF069EE85}" dt="2023-09-17T12:45:09.343" v="9366" actId="478"/>
          <ac:spMkLst>
            <pc:docMk/>
            <pc:sldMk cId="3706036180" sldId="288"/>
            <ac:spMk id="2" creationId="{B2A96A0E-7129-F7B3-C9E2-49B519EEF4D6}"/>
          </ac:spMkLst>
        </pc:spChg>
        <pc:spChg chg="del">
          <ac:chgData name="Linda Havrdová" userId="f6dfadb668cbf357" providerId="LiveId" clId="{5E078890-6166-43D5-8D48-D05CF069EE85}" dt="2023-09-17T12:45:11.797" v="9367" actId="478"/>
          <ac:spMkLst>
            <pc:docMk/>
            <pc:sldMk cId="3706036180" sldId="288"/>
            <ac:spMk id="3" creationId="{7DDF0AD5-14C4-FED1-D7E7-4E6F8D18F98E}"/>
          </ac:spMkLst>
        </pc:spChg>
        <pc:spChg chg="add mod">
          <ac:chgData name="Linda Havrdová" userId="f6dfadb668cbf357" providerId="LiveId" clId="{5E078890-6166-43D5-8D48-D05CF069EE85}" dt="2023-09-17T12:46:50.130" v="9453" actId="1076"/>
          <ac:spMkLst>
            <pc:docMk/>
            <pc:sldMk cId="3706036180" sldId="288"/>
            <ac:spMk id="4" creationId="{6110B254-EBCE-CDB2-387B-7EE1E7D23EB0}"/>
          </ac:spMkLst>
        </pc:spChg>
        <pc:spChg chg="add mod">
          <ac:chgData name="Linda Havrdová" userId="f6dfadb668cbf357" providerId="LiveId" clId="{5E078890-6166-43D5-8D48-D05CF069EE85}" dt="2023-09-17T12:47:12.875" v="9457" actId="1076"/>
          <ac:spMkLst>
            <pc:docMk/>
            <pc:sldMk cId="3706036180" sldId="288"/>
            <ac:spMk id="5" creationId="{02DF7EA7-245B-06BF-B3D8-CD3B8497CBEE}"/>
          </ac:spMkLst>
        </pc:spChg>
        <pc:spChg chg="add">
          <ac:chgData name="Linda Havrdová" userId="f6dfadb668cbf357" providerId="LiveId" clId="{5E078890-6166-43D5-8D48-D05CF069EE85}" dt="2023-09-17T12:45:58.165" v="9370" actId="26606"/>
          <ac:spMkLst>
            <pc:docMk/>
            <pc:sldMk cId="3706036180" sldId="288"/>
            <ac:spMk id="21511" creationId="{4D4677D2-D5AC-4CF9-9EED-2B89D0A1C212}"/>
          </ac:spMkLst>
        </pc:spChg>
        <pc:spChg chg="add">
          <ac:chgData name="Linda Havrdová" userId="f6dfadb668cbf357" providerId="LiveId" clId="{5E078890-6166-43D5-8D48-D05CF069EE85}" dt="2023-09-17T12:45:58.165" v="9370" actId="26606"/>
          <ac:spMkLst>
            <pc:docMk/>
            <pc:sldMk cId="3706036180" sldId="288"/>
            <ac:spMk id="21513" creationId="{C6D54F7E-825A-4BBA-815F-35CCA8B97786}"/>
          </ac:spMkLst>
        </pc:spChg>
        <pc:picChg chg="add mod">
          <ac:chgData name="Linda Havrdová" userId="f6dfadb668cbf357" providerId="LiveId" clId="{5E078890-6166-43D5-8D48-D05CF069EE85}" dt="2023-09-17T12:46:19.503" v="9387" actId="1076"/>
          <ac:picMkLst>
            <pc:docMk/>
            <pc:sldMk cId="3706036180" sldId="288"/>
            <ac:picMk id="21506" creationId="{B102676E-F745-7FF2-FF8F-61861962164A}"/>
          </ac:picMkLst>
        </pc:picChg>
      </pc:sldChg>
      <pc:sldChg chg="addSp delSp modSp new mod setBg">
        <pc:chgData name="Linda Havrdová" userId="f6dfadb668cbf357" providerId="LiveId" clId="{5E078890-6166-43D5-8D48-D05CF069EE85}" dt="2023-09-21T08:11:05.732" v="11467" actId="20577"/>
        <pc:sldMkLst>
          <pc:docMk/>
          <pc:sldMk cId="2956653029" sldId="289"/>
        </pc:sldMkLst>
        <pc:spChg chg="del mod">
          <ac:chgData name="Linda Havrdová" userId="f6dfadb668cbf357" providerId="LiveId" clId="{5E078890-6166-43D5-8D48-D05CF069EE85}" dt="2023-09-17T12:48:28.214" v="9463" actId="478"/>
          <ac:spMkLst>
            <pc:docMk/>
            <pc:sldMk cId="2956653029" sldId="289"/>
            <ac:spMk id="2" creationId="{0B08DCE6-7448-2A57-8B70-6145C167CCD5}"/>
          </ac:spMkLst>
        </pc:spChg>
        <pc:spChg chg="del mod">
          <ac:chgData name="Linda Havrdová" userId="f6dfadb668cbf357" providerId="LiveId" clId="{5E078890-6166-43D5-8D48-D05CF069EE85}" dt="2023-09-17T12:48:25.561" v="9462" actId="478"/>
          <ac:spMkLst>
            <pc:docMk/>
            <pc:sldMk cId="2956653029" sldId="289"/>
            <ac:spMk id="3" creationId="{85BFE814-B67C-E94B-88AD-6AA2DCE99C31}"/>
          </ac:spMkLst>
        </pc:spChg>
        <pc:spChg chg="add mod">
          <ac:chgData name="Linda Havrdová" userId="f6dfadb668cbf357" providerId="LiveId" clId="{5E078890-6166-43D5-8D48-D05CF069EE85}" dt="2023-09-17T12:50:51.296" v="9679" actId="2711"/>
          <ac:spMkLst>
            <pc:docMk/>
            <pc:sldMk cId="2956653029" sldId="289"/>
            <ac:spMk id="5" creationId="{80120FDF-14E8-9F63-1D08-68CD773FD3AC}"/>
          </ac:spMkLst>
        </pc:spChg>
        <pc:spChg chg="add mod">
          <ac:chgData name="Linda Havrdová" userId="f6dfadb668cbf357" providerId="LiveId" clId="{5E078890-6166-43D5-8D48-D05CF069EE85}" dt="2023-09-21T08:11:05.732" v="11467" actId="20577"/>
          <ac:spMkLst>
            <pc:docMk/>
            <pc:sldMk cId="2956653029" sldId="289"/>
            <ac:spMk id="6" creationId="{0F2F5DEA-205B-1F1E-0E34-E5EF6BF3E26D}"/>
          </ac:spMkLst>
        </pc:spChg>
        <pc:spChg chg="add del">
          <ac:chgData name="Linda Havrdová" userId="f6dfadb668cbf357" providerId="LiveId" clId="{5E078890-6166-43D5-8D48-D05CF069EE85}" dt="2023-09-17T12:48:31.985" v="9464" actId="26606"/>
          <ac:spMkLst>
            <pc:docMk/>
            <pc:sldMk cId="2956653029" sldId="289"/>
            <ac:spMk id="22537" creationId="{08BC803E-13F3-4DAB-B17C-BEB0076164B7}"/>
          </ac:spMkLst>
        </pc:spChg>
        <pc:spChg chg="add del">
          <ac:chgData name="Linda Havrdová" userId="f6dfadb668cbf357" providerId="LiveId" clId="{5E078890-6166-43D5-8D48-D05CF069EE85}" dt="2023-09-17T12:48:31.985" v="9464" actId="26606"/>
          <ac:spMkLst>
            <pc:docMk/>
            <pc:sldMk cId="2956653029" sldId="289"/>
            <ac:spMk id="22539" creationId="{B8DDE571-E57F-4AB5-83C7-30EB5DDCCAC7}"/>
          </ac:spMkLst>
        </pc:spChg>
        <pc:spChg chg="add del">
          <ac:chgData name="Linda Havrdová" userId="f6dfadb668cbf357" providerId="LiveId" clId="{5E078890-6166-43D5-8D48-D05CF069EE85}" dt="2023-09-17T12:49:04.173" v="9470" actId="26606"/>
          <ac:spMkLst>
            <pc:docMk/>
            <pc:sldMk cId="2956653029" sldId="289"/>
            <ac:spMk id="22544" creationId="{7AA67C3D-6D28-4C64-81F8-295FC9396EB6}"/>
          </ac:spMkLst>
        </pc:spChg>
        <pc:spChg chg="add del">
          <ac:chgData name="Linda Havrdová" userId="f6dfadb668cbf357" providerId="LiveId" clId="{5E078890-6166-43D5-8D48-D05CF069EE85}" dt="2023-09-17T12:49:04.173" v="9470" actId="26606"/>
          <ac:spMkLst>
            <pc:docMk/>
            <pc:sldMk cId="2956653029" sldId="289"/>
            <ac:spMk id="22546" creationId="{8DBEAE55-3EA1-41D7-A212-5F7D8986C1F2}"/>
          </ac:spMkLst>
        </pc:spChg>
        <pc:spChg chg="add del">
          <ac:chgData name="Linda Havrdová" userId="f6dfadb668cbf357" providerId="LiveId" clId="{5E078890-6166-43D5-8D48-D05CF069EE85}" dt="2023-09-17T12:49:04.173" v="9470" actId="26606"/>
          <ac:spMkLst>
            <pc:docMk/>
            <pc:sldMk cId="2956653029" sldId="289"/>
            <ac:spMk id="22548" creationId="{CFC5F0E7-644F-4101-BE72-12825CF537E7}"/>
          </ac:spMkLst>
        </pc:spChg>
        <pc:spChg chg="add del">
          <ac:chgData name="Linda Havrdová" userId="f6dfadb668cbf357" providerId="LiveId" clId="{5E078890-6166-43D5-8D48-D05CF069EE85}" dt="2023-09-17T12:49:04.173" v="9470" actId="26606"/>
          <ac:spMkLst>
            <pc:docMk/>
            <pc:sldMk cId="2956653029" sldId="289"/>
            <ac:spMk id="22550" creationId="{74283919-7E00-4FC2-BFC9-3F56E58808F7}"/>
          </ac:spMkLst>
        </pc:spChg>
        <pc:spChg chg="add del">
          <ac:chgData name="Linda Havrdová" userId="f6dfadb668cbf357" providerId="LiveId" clId="{5E078890-6166-43D5-8D48-D05CF069EE85}" dt="2023-09-17T12:49:04.173" v="9470" actId="26606"/>
          <ac:spMkLst>
            <pc:docMk/>
            <pc:sldMk cId="2956653029" sldId="289"/>
            <ac:spMk id="22552" creationId="{2217FF4A-5EDF-43B7-90EE-BDD9F1E9EAC2}"/>
          </ac:spMkLst>
        </pc:spChg>
        <pc:spChg chg="add del">
          <ac:chgData name="Linda Havrdová" userId="f6dfadb668cbf357" providerId="LiveId" clId="{5E078890-6166-43D5-8D48-D05CF069EE85}" dt="2023-09-17T12:50:43.934" v="9678" actId="26606"/>
          <ac:spMkLst>
            <pc:docMk/>
            <pc:sldMk cId="2956653029" sldId="289"/>
            <ac:spMk id="22557" creationId="{4D4677D2-D5AC-4CF9-9EED-2B89D0A1C212}"/>
          </ac:spMkLst>
        </pc:spChg>
        <pc:spChg chg="add del">
          <ac:chgData name="Linda Havrdová" userId="f6dfadb668cbf357" providerId="LiveId" clId="{5E078890-6166-43D5-8D48-D05CF069EE85}" dt="2023-09-17T12:50:43.934" v="9678" actId="26606"/>
          <ac:spMkLst>
            <pc:docMk/>
            <pc:sldMk cId="2956653029" sldId="289"/>
            <ac:spMk id="22559" creationId="{AF695F69-7001-421E-98A8-E74156934A51}"/>
          </ac:spMkLst>
        </pc:spChg>
        <pc:spChg chg="add">
          <ac:chgData name="Linda Havrdová" userId="f6dfadb668cbf357" providerId="LiveId" clId="{5E078890-6166-43D5-8D48-D05CF069EE85}" dt="2023-09-17T12:50:43.934" v="9678" actId="26606"/>
          <ac:spMkLst>
            <pc:docMk/>
            <pc:sldMk cId="2956653029" sldId="289"/>
            <ac:spMk id="22564" creationId="{08BC803E-13F3-4DAB-B17C-BEB0076164B7}"/>
          </ac:spMkLst>
        </pc:spChg>
        <pc:spChg chg="add">
          <ac:chgData name="Linda Havrdová" userId="f6dfadb668cbf357" providerId="LiveId" clId="{5E078890-6166-43D5-8D48-D05CF069EE85}" dt="2023-09-17T12:50:43.934" v="9678" actId="26606"/>
          <ac:spMkLst>
            <pc:docMk/>
            <pc:sldMk cId="2956653029" sldId="289"/>
            <ac:spMk id="22566" creationId="{39D85F1B-3302-4DB9-81B1-038ADCE4DEAC}"/>
          </ac:spMkLst>
        </pc:spChg>
        <pc:picChg chg="add mod ord">
          <ac:chgData name="Linda Havrdová" userId="f6dfadb668cbf357" providerId="LiveId" clId="{5E078890-6166-43D5-8D48-D05CF069EE85}" dt="2023-09-17T12:50:43.934" v="9678" actId="26606"/>
          <ac:picMkLst>
            <pc:docMk/>
            <pc:sldMk cId="2956653029" sldId="289"/>
            <ac:picMk id="4" creationId="{84F84635-112B-BAD3-45A2-026C2DB4D72D}"/>
          </ac:picMkLst>
        </pc:picChg>
        <pc:picChg chg="add del mod">
          <ac:chgData name="Linda Havrdová" userId="f6dfadb668cbf357" providerId="LiveId" clId="{5E078890-6166-43D5-8D48-D05CF069EE85}" dt="2023-09-17T12:48:43.827" v="9465" actId="21"/>
          <ac:picMkLst>
            <pc:docMk/>
            <pc:sldMk cId="2956653029" sldId="289"/>
            <ac:picMk id="22530" creationId="{118BF78E-6077-60F8-47BA-5E02F867C550}"/>
          </ac:picMkLst>
        </pc:picChg>
        <pc:picChg chg="add mod ord">
          <ac:chgData name="Linda Havrdová" userId="f6dfadb668cbf357" providerId="LiveId" clId="{5E078890-6166-43D5-8D48-D05CF069EE85}" dt="2023-09-17T12:50:43.934" v="9678" actId="26606"/>
          <ac:picMkLst>
            <pc:docMk/>
            <pc:sldMk cId="2956653029" sldId="289"/>
            <ac:picMk id="22532" creationId="{B8B4C5BC-018B-D0B5-2F62-9CD1B19AFDA8}"/>
          </ac:picMkLst>
        </pc:picChg>
      </pc:sldChg>
      <pc:sldChg chg="addSp delSp modSp new mod setBg">
        <pc:chgData name="Linda Havrdová" userId="f6dfadb668cbf357" providerId="LiveId" clId="{5E078890-6166-43D5-8D48-D05CF069EE85}" dt="2023-09-17T12:54:47.277" v="9920" actId="1076"/>
        <pc:sldMkLst>
          <pc:docMk/>
          <pc:sldMk cId="102401521" sldId="290"/>
        </pc:sldMkLst>
        <pc:spChg chg="del">
          <ac:chgData name="Linda Havrdová" userId="f6dfadb668cbf357" providerId="LiveId" clId="{5E078890-6166-43D5-8D48-D05CF069EE85}" dt="2023-09-17T12:51:39.771" v="9685" actId="478"/>
          <ac:spMkLst>
            <pc:docMk/>
            <pc:sldMk cId="102401521" sldId="290"/>
            <ac:spMk id="2" creationId="{C72781B7-A806-AF7D-21E6-CA48B6B7214D}"/>
          </ac:spMkLst>
        </pc:spChg>
        <pc:spChg chg="del mod">
          <ac:chgData name="Linda Havrdová" userId="f6dfadb668cbf357" providerId="LiveId" clId="{5E078890-6166-43D5-8D48-D05CF069EE85}" dt="2023-09-17T12:51:37.667" v="9684" actId="478"/>
          <ac:spMkLst>
            <pc:docMk/>
            <pc:sldMk cId="102401521" sldId="290"/>
            <ac:spMk id="3" creationId="{7D0724A1-9CAE-C501-024F-458332F6E1FB}"/>
          </ac:spMkLst>
        </pc:spChg>
        <pc:spChg chg="add del mod">
          <ac:chgData name="Linda Havrdová" userId="f6dfadb668cbf357" providerId="LiveId" clId="{5E078890-6166-43D5-8D48-D05CF069EE85}" dt="2023-09-17T12:51:58.344" v="9689" actId="478"/>
          <ac:spMkLst>
            <pc:docMk/>
            <pc:sldMk cId="102401521" sldId="290"/>
            <ac:spMk id="4" creationId="{CABD0A45-37D4-812C-065B-7EC0DC369B37}"/>
          </ac:spMkLst>
        </pc:spChg>
        <pc:spChg chg="add mod">
          <ac:chgData name="Linda Havrdová" userId="f6dfadb668cbf357" providerId="LiveId" clId="{5E078890-6166-43D5-8D48-D05CF069EE85}" dt="2023-09-17T12:52:10.565" v="9704" actId="1076"/>
          <ac:spMkLst>
            <pc:docMk/>
            <pc:sldMk cId="102401521" sldId="290"/>
            <ac:spMk id="5" creationId="{7B12647C-0BB6-79EB-C041-6413F850F5B7}"/>
          </ac:spMkLst>
        </pc:spChg>
        <pc:spChg chg="add mod">
          <ac:chgData name="Linda Havrdová" userId="f6dfadb668cbf357" providerId="LiveId" clId="{5E078890-6166-43D5-8D48-D05CF069EE85}" dt="2023-09-17T12:54:47.277" v="9920" actId="1076"/>
          <ac:spMkLst>
            <pc:docMk/>
            <pc:sldMk cId="102401521" sldId="290"/>
            <ac:spMk id="7" creationId="{78185A3A-6D6C-14DC-D263-9FF1E7330D62}"/>
          </ac:spMkLst>
        </pc:spChg>
        <pc:spChg chg="add">
          <ac:chgData name="Linda Havrdová" userId="f6dfadb668cbf357" providerId="LiveId" clId="{5E078890-6166-43D5-8D48-D05CF069EE85}" dt="2023-09-17T12:51:50.477" v="9688" actId="26606"/>
          <ac:spMkLst>
            <pc:docMk/>
            <pc:sldMk cId="102401521" sldId="290"/>
            <ac:spMk id="23559" creationId="{9F79630B-0F0B-446E-A637-38FA8F61D10E}"/>
          </ac:spMkLst>
        </pc:spChg>
        <pc:spChg chg="add">
          <ac:chgData name="Linda Havrdová" userId="f6dfadb668cbf357" providerId="LiveId" clId="{5E078890-6166-43D5-8D48-D05CF069EE85}" dt="2023-09-17T12:51:50.477" v="9688" actId="26606"/>
          <ac:spMkLst>
            <pc:docMk/>
            <pc:sldMk cId="102401521" sldId="290"/>
            <ac:spMk id="23561" creationId="{B3437C99-FC8E-4311-B48A-F0C4C329B154}"/>
          </ac:spMkLst>
        </pc:spChg>
        <pc:picChg chg="add mod ord">
          <ac:chgData name="Linda Havrdová" userId="f6dfadb668cbf357" providerId="LiveId" clId="{5E078890-6166-43D5-8D48-D05CF069EE85}" dt="2023-09-17T12:51:50.477" v="9688" actId="26606"/>
          <ac:picMkLst>
            <pc:docMk/>
            <pc:sldMk cId="102401521" sldId="290"/>
            <ac:picMk id="23554" creationId="{F3F82293-9201-1351-85A2-3D59D630B7D6}"/>
          </ac:picMkLst>
        </pc:picChg>
      </pc:sldChg>
      <pc:sldChg chg="addSp delSp modSp new mod setBg">
        <pc:chgData name="Linda Havrdová" userId="f6dfadb668cbf357" providerId="LiveId" clId="{5E078890-6166-43D5-8D48-D05CF069EE85}" dt="2023-09-17T12:57:23.500" v="10095" actId="1076"/>
        <pc:sldMkLst>
          <pc:docMk/>
          <pc:sldMk cId="2834040101" sldId="291"/>
        </pc:sldMkLst>
        <pc:spChg chg="del">
          <ac:chgData name="Linda Havrdová" userId="f6dfadb668cbf357" providerId="LiveId" clId="{5E078890-6166-43D5-8D48-D05CF069EE85}" dt="2023-09-17T12:55:03.894" v="9923" actId="478"/>
          <ac:spMkLst>
            <pc:docMk/>
            <pc:sldMk cId="2834040101" sldId="291"/>
            <ac:spMk id="2" creationId="{02E97B53-EDDA-0EC1-0AE9-3F0AD6C87BB8}"/>
          </ac:spMkLst>
        </pc:spChg>
        <pc:spChg chg="del">
          <ac:chgData name="Linda Havrdová" userId="f6dfadb668cbf357" providerId="LiveId" clId="{5E078890-6166-43D5-8D48-D05CF069EE85}" dt="2023-09-17T12:55:06.330" v="9924" actId="478"/>
          <ac:spMkLst>
            <pc:docMk/>
            <pc:sldMk cId="2834040101" sldId="291"/>
            <ac:spMk id="3" creationId="{57881B17-1F5C-E843-273D-E4A5D6B78E7E}"/>
          </ac:spMkLst>
        </pc:spChg>
        <pc:spChg chg="add mod ord">
          <ac:chgData name="Linda Havrdová" userId="f6dfadb668cbf357" providerId="LiveId" clId="{5E078890-6166-43D5-8D48-D05CF069EE85}" dt="2023-09-17T12:55:42.573" v="9948" actId="1076"/>
          <ac:spMkLst>
            <pc:docMk/>
            <pc:sldMk cId="2834040101" sldId="291"/>
            <ac:spMk id="4" creationId="{7EEA2D5A-E014-260B-9939-0C402B3D4312}"/>
          </ac:spMkLst>
        </pc:spChg>
        <pc:spChg chg="add mod">
          <ac:chgData name="Linda Havrdová" userId="f6dfadb668cbf357" providerId="LiveId" clId="{5E078890-6166-43D5-8D48-D05CF069EE85}" dt="2023-09-17T12:57:23.500" v="10095" actId="1076"/>
          <ac:spMkLst>
            <pc:docMk/>
            <pc:sldMk cId="2834040101" sldId="291"/>
            <ac:spMk id="5" creationId="{DE519813-8307-C681-260C-FC6CEAE128B3}"/>
          </ac:spMkLst>
        </pc:spChg>
        <pc:spChg chg="add del">
          <ac:chgData name="Linda Havrdová" userId="f6dfadb668cbf357" providerId="LiveId" clId="{5E078890-6166-43D5-8D48-D05CF069EE85}" dt="2023-09-17T12:55:37.761" v="9946" actId="26606"/>
          <ac:spMkLst>
            <pc:docMk/>
            <pc:sldMk cId="2834040101" sldId="291"/>
            <ac:spMk id="24583" creationId="{4D4677D2-D5AC-4CF9-9EED-2B89D0A1C212}"/>
          </ac:spMkLst>
        </pc:spChg>
        <pc:spChg chg="add del">
          <ac:chgData name="Linda Havrdová" userId="f6dfadb668cbf357" providerId="LiveId" clId="{5E078890-6166-43D5-8D48-D05CF069EE85}" dt="2023-09-17T12:55:37.761" v="9946" actId="26606"/>
          <ac:spMkLst>
            <pc:docMk/>
            <pc:sldMk cId="2834040101" sldId="291"/>
            <ac:spMk id="24585" creationId="{C6D54F7E-825A-4BBA-815F-35CCA8B97786}"/>
          </ac:spMkLst>
        </pc:spChg>
        <pc:spChg chg="add">
          <ac:chgData name="Linda Havrdová" userId="f6dfadb668cbf357" providerId="LiveId" clId="{5E078890-6166-43D5-8D48-D05CF069EE85}" dt="2023-09-17T12:55:37.771" v="9947" actId="26606"/>
          <ac:spMkLst>
            <pc:docMk/>
            <pc:sldMk cId="2834040101" sldId="291"/>
            <ac:spMk id="24587" creationId="{0E91F5CA-B392-444C-88E3-BF5BAAEBDEB0}"/>
          </ac:spMkLst>
        </pc:spChg>
        <pc:spChg chg="add">
          <ac:chgData name="Linda Havrdová" userId="f6dfadb668cbf357" providerId="LiveId" clId="{5E078890-6166-43D5-8D48-D05CF069EE85}" dt="2023-09-17T12:55:37.771" v="9947" actId="26606"/>
          <ac:spMkLst>
            <pc:docMk/>
            <pc:sldMk cId="2834040101" sldId="291"/>
            <ac:spMk id="24588" creationId="{0459807F-B6FA-44D3-9A53-C55B6B56884A}"/>
          </ac:spMkLst>
        </pc:spChg>
        <pc:picChg chg="add mod">
          <ac:chgData name="Linda Havrdová" userId="f6dfadb668cbf357" providerId="LiveId" clId="{5E078890-6166-43D5-8D48-D05CF069EE85}" dt="2023-09-17T12:57:02.140" v="10093" actId="1076"/>
          <ac:picMkLst>
            <pc:docMk/>
            <pc:sldMk cId="2834040101" sldId="291"/>
            <ac:picMk id="24578" creationId="{53194346-6AD1-1D67-701C-82A2C046027F}"/>
          </ac:picMkLst>
        </pc:picChg>
      </pc:sldChg>
      <pc:sldChg chg="addSp delSp modSp new mod setBg">
        <pc:chgData name="Linda Havrdová" userId="f6dfadb668cbf357" providerId="LiveId" clId="{5E078890-6166-43D5-8D48-D05CF069EE85}" dt="2023-09-21T06:13:16.944" v="11442" actId="1076"/>
        <pc:sldMkLst>
          <pc:docMk/>
          <pc:sldMk cId="3555189338" sldId="292"/>
        </pc:sldMkLst>
        <pc:spChg chg="del mod">
          <ac:chgData name="Linda Havrdová" userId="f6dfadb668cbf357" providerId="LiveId" clId="{5E078890-6166-43D5-8D48-D05CF069EE85}" dt="2023-09-17T13:04:16.561" v="10361" actId="478"/>
          <ac:spMkLst>
            <pc:docMk/>
            <pc:sldMk cId="3555189338" sldId="292"/>
            <ac:spMk id="2" creationId="{5E24EBDE-A7D5-B3ED-FCD1-F29532BBBDDA}"/>
          </ac:spMkLst>
        </pc:spChg>
        <pc:spChg chg="mod ord">
          <ac:chgData name="Linda Havrdová" userId="f6dfadb668cbf357" providerId="LiveId" clId="{5E078890-6166-43D5-8D48-D05CF069EE85}" dt="2023-09-17T13:04:48.261" v="10375" actId="1076"/>
          <ac:spMkLst>
            <pc:docMk/>
            <pc:sldMk cId="3555189338" sldId="292"/>
            <ac:spMk id="3" creationId="{6BCCC569-BA60-8C1C-8D7C-68D5152EC79F}"/>
          </ac:spMkLst>
        </pc:spChg>
        <pc:spChg chg="add del mod">
          <ac:chgData name="Linda Havrdová" userId="f6dfadb668cbf357" providerId="LiveId" clId="{5E078890-6166-43D5-8D48-D05CF069EE85}" dt="2023-09-17T13:03:31.716" v="10354" actId="26606"/>
          <ac:spMkLst>
            <pc:docMk/>
            <pc:sldMk cId="3555189338" sldId="292"/>
            <ac:spMk id="4" creationId="{45376980-1C39-3376-DF90-D6C77B97D521}"/>
          </ac:spMkLst>
        </pc:spChg>
        <pc:spChg chg="add mod">
          <ac:chgData name="Linda Havrdová" userId="f6dfadb668cbf357" providerId="LiveId" clId="{5E078890-6166-43D5-8D48-D05CF069EE85}" dt="2023-09-21T06:13:16.944" v="11442" actId="1076"/>
          <ac:spMkLst>
            <pc:docMk/>
            <pc:sldMk cId="3555189338" sldId="292"/>
            <ac:spMk id="8" creationId="{A01EA6ED-BF89-9520-827A-6DA33C13209A}"/>
          </ac:spMkLst>
        </pc:spChg>
        <pc:spChg chg="add">
          <ac:chgData name="Linda Havrdová" userId="f6dfadb668cbf357" providerId="LiveId" clId="{5E078890-6166-43D5-8D48-D05CF069EE85}" dt="2023-09-17T13:03:31.716" v="10354" actId="26606"/>
          <ac:spMkLst>
            <pc:docMk/>
            <pc:sldMk cId="3555189338" sldId="292"/>
            <ac:spMk id="12" creationId="{34D85B6A-FF18-4EFD-BD23-77FDE89EC5A0}"/>
          </ac:spMkLst>
        </pc:spChg>
        <pc:spChg chg="add">
          <ac:chgData name="Linda Havrdová" userId="f6dfadb668cbf357" providerId="LiveId" clId="{5E078890-6166-43D5-8D48-D05CF069EE85}" dt="2023-09-17T13:03:31.716" v="10354" actId="26606"/>
          <ac:spMkLst>
            <pc:docMk/>
            <pc:sldMk cId="3555189338" sldId="292"/>
            <ac:spMk id="14" creationId="{E8AAB596-4870-4D7C-9F51-06F1F7367CCD}"/>
          </ac:spMkLst>
        </pc:spChg>
        <pc:picChg chg="add mod">
          <ac:chgData name="Linda Havrdová" userId="f6dfadb668cbf357" providerId="LiveId" clId="{5E078890-6166-43D5-8D48-D05CF069EE85}" dt="2023-09-17T13:03:02.625" v="10351"/>
          <ac:picMkLst>
            <pc:docMk/>
            <pc:sldMk cId="3555189338" sldId="292"/>
            <ac:picMk id="5" creationId="{922DF392-14D8-C0D3-6A57-0A263F49506A}"/>
          </ac:picMkLst>
        </pc:picChg>
        <pc:picChg chg="add mod">
          <ac:chgData name="Linda Havrdová" userId="f6dfadb668cbf357" providerId="LiveId" clId="{5E078890-6166-43D5-8D48-D05CF069EE85}" dt="2023-09-17T13:03:22.556" v="10352"/>
          <ac:picMkLst>
            <pc:docMk/>
            <pc:sldMk cId="3555189338" sldId="292"/>
            <ac:picMk id="6" creationId="{67DF2F19-91C2-D572-0A9C-368563FAE7CA}"/>
          </ac:picMkLst>
        </pc:picChg>
        <pc:picChg chg="add mod">
          <ac:chgData name="Linda Havrdová" userId="f6dfadb668cbf357" providerId="LiveId" clId="{5E078890-6166-43D5-8D48-D05CF069EE85}" dt="2023-09-17T13:03:27.170" v="10353"/>
          <ac:picMkLst>
            <pc:docMk/>
            <pc:sldMk cId="3555189338" sldId="292"/>
            <ac:picMk id="7" creationId="{336FB6F4-E27B-9DDA-8E81-94B1D384A7AB}"/>
          </ac:picMkLst>
        </pc:picChg>
      </pc:sldChg>
      <pc:sldChg chg="addSp delSp modSp new mod setBg setClrOvrMap">
        <pc:chgData name="Linda Havrdová" userId="f6dfadb668cbf357" providerId="LiveId" clId="{5E078890-6166-43D5-8D48-D05CF069EE85}" dt="2023-09-17T14:00:17.648" v="10557" actId="1076"/>
        <pc:sldMkLst>
          <pc:docMk/>
          <pc:sldMk cId="1823586788" sldId="293"/>
        </pc:sldMkLst>
        <pc:spChg chg="del">
          <ac:chgData name="Linda Havrdová" userId="f6dfadb668cbf357" providerId="LiveId" clId="{5E078890-6166-43D5-8D48-D05CF069EE85}" dt="2023-09-17T13:58:38.878" v="10517" actId="478"/>
          <ac:spMkLst>
            <pc:docMk/>
            <pc:sldMk cId="1823586788" sldId="293"/>
            <ac:spMk id="2" creationId="{2AD79F72-BF38-A844-210C-DFCD6A49E675}"/>
          </ac:spMkLst>
        </pc:spChg>
        <pc:spChg chg="del">
          <ac:chgData name="Linda Havrdová" userId="f6dfadb668cbf357" providerId="LiveId" clId="{5E078890-6166-43D5-8D48-D05CF069EE85}" dt="2023-09-17T13:58:43.628" v="10518" actId="478"/>
          <ac:spMkLst>
            <pc:docMk/>
            <pc:sldMk cId="1823586788" sldId="293"/>
            <ac:spMk id="3" creationId="{72B86513-03E5-D745-53B4-F0B1737DB2A4}"/>
          </ac:spMkLst>
        </pc:spChg>
        <pc:spChg chg="add mod ord">
          <ac:chgData name="Linda Havrdová" userId="f6dfadb668cbf357" providerId="LiveId" clId="{5E078890-6166-43D5-8D48-D05CF069EE85}" dt="2023-09-17T14:00:17.648" v="10557" actId="1076"/>
          <ac:spMkLst>
            <pc:docMk/>
            <pc:sldMk cId="1823586788" sldId="293"/>
            <ac:spMk id="4" creationId="{73898674-A7BC-4F22-A09D-21F525298F51}"/>
          </ac:spMkLst>
        </pc:spChg>
        <pc:spChg chg="add">
          <ac:chgData name="Linda Havrdová" userId="f6dfadb668cbf357" providerId="LiveId" clId="{5E078890-6166-43D5-8D48-D05CF069EE85}" dt="2023-09-17T13:59:49.282" v="10547" actId="26606"/>
          <ac:spMkLst>
            <pc:docMk/>
            <pc:sldMk cId="1823586788" sldId="293"/>
            <ac:spMk id="1031" creationId="{71B2258F-86CA-4D4D-8270-BC05FCDEBFB3}"/>
          </ac:spMkLst>
        </pc:spChg>
        <pc:picChg chg="add mod">
          <ac:chgData name="Linda Havrdová" userId="f6dfadb668cbf357" providerId="LiveId" clId="{5E078890-6166-43D5-8D48-D05CF069EE85}" dt="2023-09-17T14:00:08.116" v="10554" actId="1076"/>
          <ac:picMkLst>
            <pc:docMk/>
            <pc:sldMk cId="1823586788" sldId="293"/>
            <ac:picMk id="1026" creationId="{A2C2AD4C-3CE5-F001-DCF6-E596F1459DB7}"/>
          </ac:picMkLst>
        </pc:picChg>
      </pc:sldChg>
      <pc:sldChg chg="addSp delSp modSp new mod">
        <pc:chgData name="Linda Havrdová" userId="f6dfadb668cbf357" providerId="LiveId" clId="{5E078890-6166-43D5-8D48-D05CF069EE85}" dt="2023-09-17T16:40:59.009" v="11055" actId="1076"/>
        <pc:sldMkLst>
          <pc:docMk/>
          <pc:sldMk cId="2221367598" sldId="294"/>
        </pc:sldMkLst>
        <pc:spChg chg="del">
          <ac:chgData name="Linda Havrdová" userId="f6dfadb668cbf357" providerId="LiveId" clId="{5E078890-6166-43D5-8D48-D05CF069EE85}" dt="2023-09-17T16:35:46.977" v="10954" actId="478"/>
          <ac:spMkLst>
            <pc:docMk/>
            <pc:sldMk cId="2221367598" sldId="294"/>
            <ac:spMk id="2" creationId="{CC94DFDF-66ED-2866-EB16-FA75FF9A0A09}"/>
          </ac:spMkLst>
        </pc:spChg>
        <pc:spChg chg="del">
          <ac:chgData name="Linda Havrdová" userId="f6dfadb668cbf357" providerId="LiveId" clId="{5E078890-6166-43D5-8D48-D05CF069EE85}" dt="2023-09-17T16:35:49.545" v="10955" actId="478"/>
          <ac:spMkLst>
            <pc:docMk/>
            <pc:sldMk cId="2221367598" sldId="294"/>
            <ac:spMk id="3" creationId="{1174D7BC-4879-BF35-084B-EC24EE5332FF}"/>
          </ac:spMkLst>
        </pc:spChg>
        <pc:picChg chg="add mod">
          <ac:chgData name="Linda Havrdová" userId="f6dfadb668cbf357" providerId="LiveId" clId="{5E078890-6166-43D5-8D48-D05CF069EE85}" dt="2023-09-17T16:40:48.058" v="11048" actId="1440"/>
          <ac:picMkLst>
            <pc:docMk/>
            <pc:sldMk cId="2221367598" sldId="294"/>
            <ac:picMk id="2050" creationId="{04F96844-85E5-6354-2406-C3E478C7D7DD}"/>
          </ac:picMkLst>
        </pc:picChg>
        <pc:picChg chg="add del">
          <ac:chgData name="Linda Havrdová" userId="f6dfadb668cbf357" providerId="LiveId" clId="{5E078890-6166-43D5-8D48-D05CF069EE85}" dt="2023-09-17T16:38:03.762" v="11019" actId="478"/>
          <ac:picMkLst>
            <pc:docMk/>
            <pc:sldMk cId="2221367598" sldId="294"/>
            <ac:picMk id="2052" creationId="{7FA4733F-552A-D0C4-D32E-E6C0CBD18000}"/>
          </ac:picMkLst>
        </pc:picChg>
        <pc:picChg chg="add del">
          <ac:chgData name="Linda Havrdová" userId="f6dfadb668cbf357" providerId="LiveId" clId="{5E078890-6166-43D5-8D48-D05CF069EE85}" dt="2023-09-17T16:38:02.405" v="11018" actId="478"/>
          <ac:picMkLst>
            <pc:docMk/>
            <pc:sldMk cId="2221367598" sldId="294"/>
            <ac:picMk id="2054" creationId="{53303574-573E-5DC0-CA07-5A8559460F00}"/>
          </ac:picMkLst>
        </pc:picChg>
        <pc:picChg chg="add mod">
          <ac:chgData name="Linda Havrdová" userId="f6dfadb668cbf357" providerId="LiveId" clId="{5E078890-6166-43D5-8D48-D05CF069EE85}" dt="2023-09-17T16:40:56.369" v="11053" actId="1076"/>
          <ac:picMkLst>
            <pc:docMk/>
            <pc:sldMk cId="2221367598" sldId="294"/>
            <ac:picMk id="2056" creationId="{098E0E6A-FD60-EBC6-FD73-9A074F48A2BF}"/>
          </ac:picMkLst>
        </pc:picChg>
        <pc:picChg chg="add mod">
          <ac:chgData name="Linda Havrdová" userId="f6dfadb668cbf357" providerId="LiveId" clId="{5E078890-6166-43D5-8D48-D05CF069EE85}" dt="2023-09-17T16:40:57.736" v="11054" actId="1076"/>
          <ac:picMkLst>
            <pc:docMk/>
            <pc:sldMk cId="2221367598" sldId="294"/>
            <ac:picMk id="2058" creationId="{C118087D-8E04-CC24-43E6-3B896DCB4356}"/>
          </ac:picMkLst>
        </pc:picChg>
        <pc:picChg chg="add mod">
          <ac:chgData name="Linda Havrdová" userId="f6dfadb668cbf357" providerId="LiveId" clId="{5E078890-6166-43D5-8D48-D05CF069EE85}" dt="2023-09-17T16:40:59.009" v="11055" actId="1076"/>
          <ac:picMkLst>
            <pc:docMk/>
            <pc:sldMk cId="2221367598" sldId="294"/>
            <ac:picMk id="2060" creationId="{35569A2C-9C6A-68B9-01C3-92D14E740354}"/>
          </ac:picMkLst>
        </pc:picChg>
        <pc:picChg chg="add mod">
          <ac:chgData name="Linda Havrdová" userId="f6dfadb668cbf357" providerId="LiveId" clId="{5E078890-6166-43D5-8D48-D05CF069EE85}" dt="2023-09-17T16:40:51.172" v="11050" actId="1076"/>
          <ac:picMkLst>
            <pc:docMk/>
            <pc:sldMk cId="2221367598" sldId="294"/>
            <ac:picMk id="2062" creationId="{3CA1756C-9275-6A84-81F8-136ECACD5AF9}"/>
          </ac:picMkLst>
        </pc:picChg>
        <pc:picChg chg="add mod">
          <ac:chgData name="Linda Havrdová" userId="f6dfadb668cbf357" providerId="LiveId" clId="{5E078890-6166-43D5-8D48-D05CF069EE85}" dt="2023-09-17T16:40:52.950" v="11051" actId="1076"/>
          <ac:picMkLst>
            <pc:docMk/>
            <pc:sldMk cId="2221367598" sldId="294"/>
            <ac:picMk id="2064" creationId="{4FCF9032-6A4F-5411-1476-A405D47C408D}"/>
          </ac:picMkLst>
        </pc:picChg>
      </pc:sldChg>
      <pc:sldChg chg="addSp delSp modSp new del mod">
        <pc:chgData name="Linda Havrdová" userId="f6dfadb668cbf357" providerId="LiveId" clId="{5E078890-6166-43D5-8D48-D05CF069EE85}" dt="2023-09-21T06:13:17.618" v="11443" actId="680"/>
        <pc:sldMkLst>
          <pc:docMk/>
          <pc:sldMk cId="1008489969" sldId="295"/>
        </pc:sldMkLst>
        <pc:spChg chg="add del">
          <ac:chgData name="Linda Havrdová" userId="f6dfadb668cbf357" providerId="LiveId" clId="{5E078890-6166-43D5-8D48-D05CF069EE85}" dt="2023-09-21T06:13:13.875" v="11437" actId="478"/>
          <ac:spMkLst>
            <pc:docMk/>
            <pc:sldMk cId="1008489969" sldId="295"/>
            <ac:spMk id="2" creationId="{17110C8C-8F15-2577-E4B6-65FC3A5D4944}"/>
          </ac:spMkLst>
        </pc:spChg>
        <pc:spChg chg="mod">
          <ac:chgData name="Linda Havrdová" userId="f6dfadb668cbf357" providerId="LiveId" clId="{5E078890-6166-43D5-8D48-D05CF069EE85}" dt="2023-09-21T06:13:13.487" v="11436" actId="20577"/>
          <ac:spMkLst>
            <pc:docMk/>
            <pc:sldMk cId="1008489969" sldId="295"/>
            <ac:spMk id="3" creationId="{4AF253FE-A8A0-AC90-E426-27FB10310E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571D9-BC8E-4EDF-A35C-274CB7040728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E582F-9922-48D5-ADE2-A6FE1B052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93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E582F-9922-48D5-ADE2-A6FE1B0524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9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E582F-9922-48D5-ADE2-A6FE1B05240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35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CBCC5-DBC8-22A3-3474-4309BDD13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570EBB-39FE-039B-0158-AFE67ECC3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76EF0D-60D7-4F54-D7CF-331748476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A69412-F38A-9FAB-D766-36CEE8AA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11F723-115E-AB7F-078B-D2031AC6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45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8086E-CBAD-6658-9B45-078F0F9F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A2BFB6C-ED16-E363-960C-BA85DE615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FBE8DD-D19E-AB57-E7D4-096DFAB9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0FABDE-AD54-EAFC-2723-E7022125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B9BC37-2A69-3227-C6AF-9EA60EAF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86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2CE6F1-9007-9054-005F-2DF304577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200373-E556-E3C2-8585-87CC04016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5CE926-FEA9-57F5-96AF-59913503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582F0C-02B4-70D9-8EF2-7BE52627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626BA4-2699-9670-DE4C-530E5B2C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6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D08D6A-8B9C-B218-ED8D-C2A62811E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04E55C-4271-4205-6B1C-C5348E53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FE1DEF-578D-0BB0-24F4-9E2567E6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DA0BB1-9237-014F-1F1E-B657C7611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100E8A-AADB-FB64-5167-1ED227B0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5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28562-219D-74F8-0EF3-25447770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5BF744-6048-3FCC-A2AB-295990059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1F2201-CFFF-78A7-C364-6E373C26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8FFB7D-9E90-DF3A-2373-9E36190EA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CE01CB-AA55-B972-BEFC-2A90181A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8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BC6F4A-075E-46B6-A77A-11BECEEDF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3DCA26-5B83-8319-0913-B7AAE0A5C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59650E8-7A8B-F160-5B72-2E11125A5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4F038C-448B-C8F1-2F16-65506BAA7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9B4953-8E54-8DEE-F5CC-ABE19808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13BC45-9C9F-D438-3D4B-D0118123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13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5CBED-DB1F-46A3-41FE-44BAA4878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39C4D0-4ECA-51F9-B3AC-5F715DF2C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A0047F3-A30F-D3EE-4EC6-E7D19CB2B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784635-975C-BB78-EFAD-E9E23FC4A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CC5ADB2-8623-32E2-DE61-44ACC4A09A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DD1C6FB-63E3-B055-EF29-AB78159D5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69F1A27-C2D8-6910-098C-A61023B6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0170024-D5E6-5EA5-87F4-07640970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55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12FF1-D1F3-C7C6-00FE-D29A98B5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3FFD7B9-30D6-C77F-3D43-6B41F2598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87E2CD3-FBBB-16E0-94ED-0957C391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1729FB-D64B-40C1-CDD4-39EC06F8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47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53C4E8-3705-D2E4-FD66-9F60D5295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9085570-965F-D2C2-F70D-D1DC0EC9E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62B356-BAC4-98BA-E04E-9B1DB873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72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296F4-265C-0AF5-71F0-ACDFB42E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F67B62-118F-DBA8-3CBD-06CC68C9E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BDC4D8-BD05-2574-0915-284CE0219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48CBF1-EDAF-F5E6-8D49-194EF84D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CB7E71-818D-A2D7-6373-F0BADC25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36FC9B-A16C-AFB0-730E-DE908831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46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47FAB-2B7F-A81F-C7FA-B2FA02A4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0F4E74-A8E2-E29E-15D7-D09E63AF4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DA92E7-CD05-A3E5-04CC-FDE1754C7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988A7F6-7847-FA84-FE46-CE731D2C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484EAE-2008-4B90-D1AD-4026A327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13ABE2-11BF-7790-E9FA-61101A7E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85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EF92DE8-4CA0-A673-9E1C-B0191DC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43E849-2637-FCC7-16AE-05C9383C1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DB5EFC-7EA5-63CC-BA45-2553BDD55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43429-B54C-449B-AE70-352E6DAB9536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CC9E54-E6F5-9DB1-3611-B70D76A03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AA52E7-95DE-F48E-DBBB-EBB7F1DCF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F1756-45C3-4ACB-8757-3D6C86E8E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66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d.cz/en/?s=funicular" TargetMode="External"/><Relationship Id="rId5" Type="http://schemas.openxmlformats.org/officeDocument/2006/relationships/hyperlink" Target="https://pid.cz/en/riverboats/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oneworld.cz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kuk.cz/en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vsdebat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kealocalguide.com/prague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5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Obsah obrázku mrak, venku, budova, obloha&#10;&#10;Popis byl vytvořen automaticky">
            <a:extLst>
              <a:ext uri="{FF2B5EF4-FFF2-40B4-BE49-F238E27FC236}">
                <a16:creationId xmlns:a16="http://schemas.microsoft.com/office/drawing/2014/main" id="{603E18B0-FB03-72E0-E8C1-791123396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r="-1" b="647"/>
          <a:stretch/>
        </p:blipFill>
        <p:spPr bwMode="auto">
          <a:xfrm>
            <a:off x="20" y="10"/>
            <a:ext cx="121889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4826023-7E35-8935-CD40-4776A7ECB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bg1"/>
                </a:solidFill>
                <a:latin typeface="Abadi Extra Light" panose="020B0204020104020204" pitchFamily="34" charset="0"/>
              </a:rPr>
              <a:t>PRAGUE</a:t>
            </a:r>
            <a:endParaRPr lang="en-GB" sz="6600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635582-1F86-BC8D-82A9-879BFD131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Ultimate</a:t>
            </a:r>
            <a:r>
              <a:rPr lang="cs-CZ" dirty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Survival</a:t>
            </a:r>
            <a:r>
              <a:rPr lang="cs-CZ" dirty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Guide</a:t>
            </a:r>
            <a:endParaRPr lang="en-GB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4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51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7" name="Rectangle 10316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9" name="Rectangle 10318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Obsah obrázku venku, tráva, strom, trať&#10;&#10;Popis byl vytvořen automaticky">
            <a:extLst>
              <a:ext uri="{FF2B5EF4-FFF2-40B4-BE49-F238E27FC236}">
                <a16:creationId xmlns:a16="http://schemas.microsoft.com/office/drawing/2014/main" id="{EE1C2C87-A7E5-81F0-6636-EC6824188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r="1282" b="2"/>
          <a:stretch/>
        </p:blipFill>
        <p:spPr bwMode="auto"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 descr="Obsah obrázku venku, obloha, voda, loď&#10;&#10;Popis byl vytvořen automaticky">
            <a:extLst>
              <a:ext uri="{FF2B5EF4-FFF2-40B4-BE49-F238E27FC236}">
                <a16:creationId xmlns:a16="http://schemas.microsoft.com/office/drawing/2014/main" id="{4205BDC0-19FE-44D2-C4C2-18D1D420F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2" r="730" b="-3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PRAHA – DOPRAVNÍ WEBOVKA">
            <a:extLst>
              <a:ext uri="{FF2B5EF4-FFF2-40B4-BE49-F238E27FC236}">
                <a16:creationId xmlns:a16="http://schemas.microsoft.com/office/drawing/2014/main" id="{43DA1504-34BC-7D32-BED8-B3067D78D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r="8486" b="2"/>
          <a:stretch/>
        </p:blipFill>
        <p:spPr bwMode="auto"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D169204-47BF-82AA-2C61-31001EA87A1B}"/>
              </a:ext>
            </a:extLst>
          </p:cNvPr>
          <p:cNvSpPr txBox="1"/>
          <p:nvPr/>
        </p:nvSpPr>
        <p:spPr>
          <a:xfrm>
            <a:off x="374054" y="3782166"/>
            <a:ext cx="7722203" cy="2525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Your </a:t>
            </a:r>
            <a:r>
              <a:rPr lang="en-US" sz="2000" dirty="0" err="1"/>
              <a:t>tavel</a:t>
            </a:r>
            <a:r>
              <a:rPr lang="en-US" sz="2000" dirty="0"/>
              <a:t> card also allows you to use </a:t>
            </a:r>
            <a:r>
              <a:rPr lang="cs-CZ" sz="2000" dirty="0" err="1"/>
              <a:t>riverboats</a:t>
            </a:r>
            <a:r>
              <a:rPr lang="en-US" sz="2000" dirty="0"/>
              <a:t> on Vltava River</a:t>
            </a:r>
            <a:r>
              <a:rPr lang="cs-CZ" sz="2000" dirty="0"/>
              <a:t>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sz="2000" dirty="0" err="1"/>
              <a:t>Find</a:t>
            </a:r>
            <a:r>
              <a:rPr lang="cs-CZ" sz="2000" dirty="0"/>
              <a:t> more </a:t>
            </a:r>
            <a:r>
              <a:rPr lang="cs-CZ" sz="2000" dirty="0" err="1"/>
              <a:t>info</a:t>
            </a:r>
            <a:r>
              <a:rPr lang="cs-CZ" sz="2000" dirty="0"/>
              <a:t> on </a:t>
            </a:r>
            <a:r>
              <a:rPr lang="en-US" sz="2000" dirty="0">
                <a:hlinkClick r:id="rId5"/>
              </a:rPr>
              <a:t>https://pid.cz/en/riverboats/</a:t>
            </a:r>
            <a:endParaRPr lang="cs-CZ" sz="2000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sz="2000" dirty="0" err="1"/>
              <a:t>There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also</a:t>
            </a:r>
            <a:r>
              <a:rPr lang="cs-CZ" sz="2000" dirty="0"/>
              <a:t> a </a:t>
            </a:r>
            <a:r>
              <a:rPr lang="cs-CZ" sz="2000" dirty="0" err="1"/>
              <a:t>funicular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gets</a:t>
            </a:r>
            <a:r>
              <a:rPr lang="cs-CZ" sz="2000" dirty="0"/>
              <a:t> you on top </a:t>
            </a:r>
            <a:r>
              <a:rPr lang="cs-CZ" sz="2000" dirty="0" err="1"/>
              <a:t>of</a:t>
            </a:r>
            <a:r>
              <a:rPr lang="cs-CZ" sz="2000" dirty="0"/>
              <a:t> Petřín </a:t>
            </a:r>
            <a:r>
              <a:rPr lang="cs-CZ" sz="2000" dirty="0" err="1"/>
              <a:t>Hill</a:t>
            </a:r>
            <a:r>
              <a:rPr lang="cs-CZ" sz="2000" dirty="0"/>
              <a:t> </a:t>
            </a:r>
            <a:r>
              <a:rPr lang="cs-CZ" sz="2000" dirty="0">
                <a:hlinkClick r:id="rId6"/>
              </a:rPr>
              <a:t>https://pid.cz/en/?s=funicular</a:t>
            </a:r>
            <a:r>
              <a:rPr lang="cs-CZ" sz="2000" dirty="0"/>
              <a:t> </a:t>
            </a:r>
            <a:endParaRPr lang="en-US" sz="2000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Night buses (the 900s) </a:t>
            </a:r>
            <a:r>
              <a:rPr lang="cs-CZ" sz="2000" dirty="0"/>
              <a:t>and </a:t>
            </a:r>
            <a:r>
              <a:rPr lang="cs-CZ" sz="2000" dirty="0" err="1"/>
              <a:t>trams</a:t>
            </a:r>
            <a:r>
              <a:rPr lang="cs-CZ" sz="2000" dirty="0"/>
              <a:t> </a:t>
            </a:r>
            <a:r>
              <a:rPr lang="en-US" sz="2000" dirty="0"/>
              <a:t>are also pretty reliable</a:t>
            </a:r>
            <a:endParaRPr lang="cs-CZ" sz="2000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sz="2000" dirty="0"/>
              <a:t>Uber or </a:t>
            </a:r>
            <a:r>
              <a:rPr lang="cs-CZ" sz="2000" dirty="0" err="1"/>
              <a:t>Bolt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always</a:t>
            </a:r>
            <a:r>
              <a:rPr lang="cs-CZ" sz="2000" dirty="0"/>
              <a:t>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dirty="0" err="1"/>
              <a:t>option</a:t>
            </a:r>
            <a:endParaRPr lang="en-US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A3B04DF-81E9-BB78-3A6C-12D3B4DE8F38}"/>
              </a:ext>
            </a:extLst>
          </p:cNvPr>
          <p:cNvSpPr txBox="1"/>
          <p:nvPr/>
        </p:nvSpPr>
        <p:spPr>
          <a:xfrm>
            <a:off x="4418425" y="3042229"/>
            <a:ext cx="4734137" cy="216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50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ízdní řády IDOS – Aplikace na Google Play">
            <a:extLst>
              <a:ext uri="{FF2B5EF4-FFF2-40B4-BE49-F238E27FC236}">
                <a16:creationId xmlns:a16="http://schemas.microsoft.com/office/drawing/2014/main" id="{C3DF1718-3CAB-017B-3749-4CD454235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" y="20975"/>
            <a:ext cx="2014591" cy="201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obilní aplikace pro jízdní řády. Které jsou pro cestování  nejlepší?ProChlapy.cz - Mužský on-line magazín">
            <a:extLst>
              <a:ext uri="{FF2B5EF4-FFF2-40B4-BE49-F238E27FC236}">
                <a16:creationId xmlns:a16="http://schemas.microsoft.com/office/drawing/2014/main" id="{93FBB82A-17D7-4BA1-5CA6-4391E64F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24" y="1181528"/>
            <a:ext cx="9226151" cy="38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98E7EC1-3887-C3D8-7901-C1D6DC6BEF24}"/>
              </a:ext>
            </a:extLst>
          </p:cNvPr>
          <p:cNvSpPr txBox="1"/>
          <p:nvPr/>
        </p:nvSpPr>
        <p:spPr>
          <a:xfrm>
            <a:off x="1480313" y="5529982"/>
            <a:ext cx="922876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sz="2400" dirty="0"/>
              <a:t>Use </a:t>
            </a:r>
            <a:r>
              <a:rPr lang="cs-CZ" sz="2400" b="1" dirty="0"/>
              <a:t>IDOS </a:t>
            </a:r>
            <a:r>
              <a:rPr lang="cs-CZ" sz="2400" b="1" dirty="0" err="1"/>
              <a:t>App</a:t>
            </a:r>
            <a:r>
              <a:rPr lang="cs-CZ" sz="2400" b="1" dirty="0"/>
              <a:t> </a:t>
            </a:r>
            <a:r>
              <a:rPr lang="cs-CZ" sz="2400" dirty="0"/>
              <a:t>or </a:t>
            </a:r>
            <a:r>
              <a:rPr lang="cs-CZ" sz="2400" b="1" dirty="0"/>
              <a:t>https://idos.idnes.cz/pid/spojeni/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finding</a:t>
            </a:r>
            <a:r>
              <a:rPr lang="cs-CZ" sz="2400" dirty="0"/>
              <a:t> out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fastest</a:t>
            </a:r>
            <a:r>
              <a:rPr lang="cs-CZ" sz="2400" dirty="0"/>
              <a:t> </a:t>
            </a:r>
            <a:r>
              <a:rPr lang="cs-CZ" sz="2400" dirty="0" err="1"/>
              <a:t>route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station A to station B</a:t>
            </a:r>
          </a:p>
        </p:txBody>
      </p:sp>
    </p:spTree>
    <p:extLst>
      <p:ext uri="{BB962C8B-B14F-4D97-AF65-F5344CB8AC3E}">
        <p14:creationId xmlns:p14="http://schemas.microsoft.com/office/powerpoint/2010/main" val="300435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Klementinum - pořád je co objevovat">
            <a:extLst>
              <a:ext uri="{FF2B5EF4-FFF2-40B4-BE49-F238E27FC236}">
                <a16:creationId xmlns:a16="http://schemas.microsoft.com/office/drawing/2014/main" id="{2DDC8526-873E-16FB-5D91-FA1A0EE45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b="6514"/>
          <a:stretch/>
        </p:blipFill>
        <p:spPr bwMode="auto">
          <a:xfrm>
            <a:off x="1" y="10275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5609" name="Freeform: Shape 25608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948734-F48A-DDB1-AFE8-90DEDD04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cs-CZ" sz="2800" dirty="0">
                <a:latin typeface="Abadi Extra Light" panose="020B0204020104020204" pitchFamily="34" charset="0"/>
              </a:rPr>
              <a:t>THE BY-NO-MEANS- EXHAUSTIVE LIST OF SIGHTS</a:t>
            </a:r>
            <a:endParaRPr lang="en-GB" sz="2800" dirty="0">
              <a:latin typeface="Abadi Extra Light" panose="020B0204020104020204" pitchFamily="34" charset="0"/>
            </a:endParaRPr>
          </a:p>
        </p:txBody>
      </p:sp>
      <p:sp>
        <p:nvSpPr>
          <p:cNvPr id="25611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E450B44-E11C-962D-C985-5F246B42F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809" y="2871594"/>
            <a:ext cx="4458446" cy="3109740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300" dirty="0" err="1"/>
              <a:t>Old</a:t>
            </a:r>
            <a:r>
              <a:rPr lang="cs-CZ" sz="1300" dirty="0"/>
              <a:t> </a:t>
            </a:r>
            <a:r>
              <a:rPr lang="cs-CZ" sz="1300" dirty="0" err="1"/>
              <a:t>Town</a:t>
            </a:r>
            <a:r>
              <a:rPr lang="cs-CZ" sz="1300" dirty="0"/>
              <a:t> Square (Staroměstské náměstí)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300" dirty="0" err="1"/>
              <a:t>Wenceslas</a:t>
            </a:r>
            <a:r>
              <a:rPr lang="cs-CZ" sz="1300" dirty="0"/>
              <a:t> Square (Václavské náměstí)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300" dirty="0" err="1"/>
              <a:t>Jewish</a:t>
            </a:r>
            <a:r>
              <a:rPr lang="cs-CZ" sz="1300" dirty="0"/>
              <a:t> </a:t>
            </a:r>
            <a:r>
              <a:rPr lang="cs-CZ" sz="1300" dirty="0" err="1"/>
              <a:t>Quarter</a:t>
            </a:r>
            <a:endParaRPr lang="cs-CZ" sz="1300" dirty="0"/>
          </a:p>
          <a:p>
            <a:pPr marL="342900" indent="-342900">
              <a:buFont typeface="+mj-lt"/>
              <a:buAutoNum type="arabicPeriod"/>
            </a:pPr>
            <a:r>
              <a:rPr lang="cs-CZ" sz="1300" dirty="0"/>
              <a:t>Charles </a:t>
            </a:r>
            <a:r>
              <a:rPr lang="cs-CZ" sz="1300" dirty="0" err="1"/>
              <a:t>Bridge</a:t>
            </a:r>
            <a:endParaRPr lang="cs-CZ" sz="1300" dirty="0"/>
          </a:p>
          <a:p>
            <a:pPr marL="342900" indent="-342900">
              <a:buFont typeface="+mj-lt"/>
              <a:buAutoNum type="arabicPeriod"/>
            </a:pPr>
            <a:r>
              <a:rPr lang="cs-CZ" sz="1300" dirty="0"/>
              <a:t>St. Nicholas </a:t>
            </a:r>
            <a:r>
              <a:rPr lang="cs-CZ" sz="1300" dirty="0" err="1"/>
              <a:t>Church</a:t>
            </a:r>
            <a:endParaRPr lang="cs-CZ" sz="1300" dirty="0"/>
          </a:p>
          <a:p>
            <a:pPr marL="342900" indent="-342900">
              <a:buFont typeface="+mj-lt"/>
              <a:buAutoNum type="arabicPeriod"/>
            </a:pPr>
            <a:r>
              <a:rPr lang="cs-CZ" sz="1300" dirty="0"/>
              <a:t>Prague </a:t>
            </a:r>
            <a:r>
              <a:rPr lang="cs-CZ" sz="1300" dirty="0" err="1"/>
              <a:t>Castle</a:t>
            </a:r>
            <a:endParaRPr lang="cs-CZ" sz="1300" dirty="0"/>
          </a:p>
          <a:p>
            <a:pPr marL="342900" indent="-342900">
              <a:buFont typeface="+mj-lt"/>
              <a:buAutoNum type="arabicPeriod"/>
            </a:pPr>
            <a:r>
              <a:rPr lang="cs-CZ" sz="1300" dirty="0"/>
              <a:t>Petřín </a:t>
            </a:r>
            <a:r>
              <a:rPr lang="cs-CZ" sz="1300" dirty="0" err="1"/>
              <a:t>Hill</a:t>
            </a:r>
            <a:r>
              <a:rPr lang="cs-CZ" sz="13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300" dirty="0"/>
              <a:t>Vyšehrad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300" dirty="0" err="1"/>
              <a:t>Lenon</a:t>
            </a:r>
            <a:r>
              <a:rPr lang="cs-CZ" sz="1300" dirty="0"/>
              <a:t> Wall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300" dirty="0"/>
              <a:t>Square </a:t>
            </a:r>
            <a:r>
              <a:rPr lang="cs-CZ" sz="1300" dirty="0" err="1"/>
              <a:t>of</a:t>
            </a:r>
            <a:r>
              <a:rPr lang="cs-CZ" sz="1300" dirty="0"/>
              <a:t> </a:t>
            </a:r>
            <a:r>
              <a:rPr lang="cs-CZ" sz="1300" dirty="0" err="1"/>
              <a:t>the</a:t>
            </a:r>
            <a:r>
              <a:rPr lang="cs-CZ" sz="1300" dirty="0"/>
              <a:t> Republic </a:t>
            </a:r>
            <a:r>
              <a:rPr lang="cs-CZ" sz="1300" dirty="0" err="1"/>
              <a:t>with</a:t>
            </a:r>
            <a:r>
              <a:rPr lang="cs-CZ" sz="1300" dirty="0"/>
              <a:t> </a:t>
            </a:r>
            <a:r>
              <a:rPr lang="cs-CZ" sz="1300" dirty="0" err="1"/>
              <a:t>Municipal</a:t>
            </a:r>
            <a:r>
              <a:rPr lang="cs-CZ" sz="1300" dirty="0"/>
              <a:t> House</a:t>
            </a:r>
          </a:p>
          <a:p>
            <a:endParaRPr lang="cs-CZ" sz="1300" dirty="0"/>
          </a:p>
          <a:p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3234482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ld on tight as we explore the old city of Prague! | Reporting Live from  Prague, Czech Republic">
            <a:extLst>
              <a:ext uri="{FF2B5EF4-FFF2-40B4-BE49-F238E27FC236}">
                <a16:creationId xmlns:a16="http://schemas.microsoft.com/office/drawing/2014/main" id="{FC34A0DD-5F9D-FF5A-27CC-6580684B7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0319" y="155729"/>
            <a:ext cx="5908252" cy="65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2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56A99F0-8FA7-0406-F29F-0651BA4F5146}"/>
              </a:ext>
            </a:extLst>
          </p:cNvPr>
          <p:cNvSpPr txBox="1">
            <a:spLocks/>
          </p:cNvSpPr>
          <p:nvPr/>
        </p:nvSpPr>
        <p:spPr>
          <a:xfrm>
            <a:off x="1039303" y="5262446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OLD TOWN SQUARE</a:t>
            </a:r>
          </a:p>
        </p:txBody>
      </p:sp>
      <p:pic>
        <p:nvPicPr>
          <p:cNvPr id="14338" name="Picture 2" descr="Old Town Square | Attractions in Prague">
            <a:extLst>
              <a:ext uri="{FF2B5EF4-FFF2-40B4-BE49-F238E27FC236}">
                <a16:creationId xmlns:a16="http://schemas.microsoft.com/office/drawing/2014/main" id="{2E590FEA-6621-DA04-E58D-1103AB902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5"/>
          <a:stretch/>
        </p:blipFill>
        <p:spPr bwMode="auto"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BE4BEB0-5AF3-9C4D-2F82-9F03429CA976}"/>
              </a:ext>
            </a:extLst>
          </p:cNvPr>
          <p:cNvSpPr txBox="1"/>
          <p:nvPr/>
        </p:nvSpPr>
        <p:spPr>
          <a:xfrm>
            <a:off x="1039303" y="6049100"/>
            <a:ext cx="10015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How</a:t>
            </a:r>
            <a:r>
              <a:rPr lang="cs-CZ" b="1" dirty="0"/>
              <a:t> to </a:t>
            </a:r>
            <a:r>
              <a:rPr lang="cs-CZ" b="1" dirty="0" err="1"/>
              <a:t>get</a:t>
            </a:r>
            <a:r>
              <a:rPr lang="cs-CZ" b="1" dirty="0"/>
              <a:t> </a:t>
            </a:r>
            <a:r>
              <a:rPr lang="cs-CZ" b="1" dirty="0" err="1"/>
              <a:t>there</a:t>
            </a:r>
            <a:r>
              <a:rPr lang="cs-CZ" b="1" dirty="0"/>
              <a:t>: </a:t>
            </a:r>
            <a:r>
              <a:rPr lang="cs-CZ" dirty="0"/>
              <a:t>tram 17 to Právnická Fakulta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walk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Pařížská Street</a:t>
            </a:r>
          </a:p>
          <a:p>
            <a:r>
              <a:rPr lang="cs-CZ" b="1" dirty="0" err="1"/>
              <a:t>What</a:t>
            </a:r>
            <a:r>
              <a:rPr lang="cs-CZ" b="1" dirty="0"/>
              <a:t> to </a:t>
            </a:r>
            <a:r>
              <a:rPr lang="cs-CZ" b="1" dirty="0" err="1"/>
              <a:t>see</a:t>
            </a:r>
            <a:r>
              <a:rPr lang="cs-CZ" b="1" dirty="0"/>
              <a:t> </a:t>
            </a:r>
            <a:r>
              <a:rPr lang="cs-CZ" b="1" dirty="0" err="1"/>
              <a:t>there</a:t>
            </a:r>
            <a:r>
              <a:rPr lang="cs-CZ" b="1" dirty="0"/>
              <a:t>: </a:t>
            </a:r>
            <a:r>
              <a:rPr lang="cs-CZ" dirty="0"/>
              <a:t>Týnský </a:t>
            </a:r>
            <a:r>
              <a:rPr lang="cs-CZ" dirty="0" err="1"/>
              <a:t>Church</a:t>
            </a:r>
            <a:r>
              <a:rPr lang="cs-CZ" dirty="0"/>
              <a:t>, </a:t>
            </a:r>
            <a:r>
              <a:rPr lang="cs-CZ" dirty="0" err="1"/>
              <a:t>Old</a:t>
            </a:r>
            <a:r>
              <a:rPr lang="cs-CZ" dirty="0"/>
              <a:t> </a:t>
            </a:r>
            <a:r>
              <a:rPr lang="cs-CZ" dirty="0" err="1"/>
              <a:t>Town</a:t>
            </a:r>
            <a:r>
              <a:rPr lang="cs-CZ" dirty="0"/>
              <a:t> </a:t>
            </a:r>
            <a:r>
              <a:rPr lang="cs-CZ" dirty="0" err="1"/>
              <a:t>Hall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Astronomical</a:t>
            </a:r>
            <a:r>
              <a:rPr lang="cs-CZ" dirty="0"/>
              <a:t> </a:t>
            </a:r>
            <a:r>
              <a:rPr lang="cs-CZ" dirty="0" err="1"/>
              <a:t>Clock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922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74" name="Rectangle 19473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6" name="Rectangle 19475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56A99F0-8FA7-0406-F29F-0651BA4F5146}"/>
              </a:ext>
            </a:extLst>
          </p:cNvPr>
          <p:cNvSpPr txBox="1">
            <a:spLocks/>
          </p:cNvSpPr>
          <p:nvPr/>
        </p:nvSpPr>
        <p:spPr>
          <a:xfrm>
            <a:off x="447654" y="650697"/>
            <a:ext cx="3595678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cs-CZ" dirty="0">
                <a:latin typeface="Abadi Extra Light" panose="020B0204020104020204" pitchFamily="34" charset="0"/>
              </a:rPr>
              <a:t>WENCESLAS SQUARE</a:t>
            </a:r>
            <a:endParaRPr lang="en-US" dirty="0">
              <a:latin typeface="Abadi Extra Light" panose="020B0204020104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BE4BEB0-5AF3-9C4D-2F82-9F03429CA976}"/>
              </a:ext>
            </a:extLst>
          </p:cNvPr>
          <p:cNvSpPr txBox="1"/>
          <p:nvPr/>
        </p:nvSpPr>
        <p:spPr>
          <a:xfrm>
            <a:off x="337070" y="2477611"/>
            <a:ext cx="4274048" cy="4545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How to get there: </a:t>
            </a:r>
            <a:r>
              <a:rPr lang="cs-CZ" sz="2000" dirty="0"/>
              <a:t>Muzeum stop on </a:t>
            </a:r>
            <a:r>
              <a:rPr lang="cs-CZ" sz="2000" dirty="0" err="1"/>
              <a:t>the</a:t>
            </a:r>
            <a:r>
              <a:rPr lang="cs-CZ" sz="2000" dirty="0"/>
              <a:t> C + A line or Můstek on B + A line</a:t>
            </a: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What to see there:</a:t>
            </a:r>
            <a:r>
              <a:rPr lang="cs-CZ" sz="2000" dirty="0"/>
              <a:t> Czech </a:t>
            </a:r>
            <a:r>
              <a:rPr lang="cs-CZ" sz="2000" dirty="0" err="1"/>
              <a:t>National</a:t>
            </a:r>
            <a:r>
              <a:rPr lang="cs-CZ" sz="2000" dirty="0"/>
              <a:t> Museum, </a:t>
            </a:r>
            <a:r>
              <a:rPr lang="cs-CZ" sz="2000" dirty="0" err="1"/>
              <a:t>lots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shops</a:t>
            </a:r>
            <a:r>
              <a:rPr lang="cs-CZ" sz="2000" dirty="0"/>
              <a:t> and </a:t>
            </a:r>
            <a:r>
              <a:rPr lang="cs-CZ" sz="2000" dirty="0" err="1"/>
              <a:t>cafés</a:t>
            </a:r>
            <a:r>
              <a:rPr lang="cs-CZ" sz="2000" dirty="0"/>
              <a:t>, Světozor and Lucerna </a:t>
            </a:r>
            <a:r>
              <a:rPr lang="cs-CZ" sz="2000" dirty="0" err="1"/>
              <a:t>cinemas</a:t>
            </a:r>
            <a:r>
              <a:rPr lang="cs-CZ" sz="2000" dirty="0"/>
              <a:t>, </a:t>
            </a:r>
            <a:r>
              <a:rPr lang="cs-CZ" sz="2000" dirty="0" err="1"/>
              <a:t>largest</a:t>
            </a:r>
            <a:r>
              <a:rPr lang="cs-CZ" sz="2000" dirty="0"/>
              <a:t> club in Prague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 err="1"/>
              <a:t>Popular</a:t>
            </a:r>
            <a:r>
              <a:rPr lang="cs-CZ" sz="2000" dirty="0"/>
              <a:t> spot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protests</a:t>
            </a:r>
            <a:endParaRPr lang="cs-CZ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/>
              <a:t>„Pod koněm“ (</a:t>
            </a:r>
            <a:r>
              <a:rPr lang="cs-CZ" sz="2000" dirty="0" err="1"/>
              <a:t>literally</a:t>
            </a:r>
            <a:r>
              <a:rPr lang="cs-CZ" sz="2000" dirty="0"/>
              <a:t>: </a:t>
            </a:r>
            <a:r>
              <a:rPr lang="cs-CZ" sz="2000" dirty="0" err="1"/>
              <a:t>under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horse</a:t>
            </a:r>
            <a:r>
              <a:rPr lang="cs-CZ" sz="2000" dirty="0"/>
              <a:t>)- </a:t>
            </a:r>
            <a:r>
              <a:rPr lang="cs-CZ" sz="2000" dirty="0" err="1"/>
              <a:t>popular</a:t>
            </a:r>
            <a:r>
              <a:rPr lang="cs-CZ" sz="2000" dirty="0"/>
              <a:t> meeting spot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locals</a:t>
            </a:r>
            <a:endParaRPr lang="cs-CZ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19458" name="Picture 2" descr="Wenceslas Square: Info, Attractions, Christmas Market… 2023">
            <a:extLst>
              <a:ext uri="{FF2B5EF4-FFF2-40B4-BE49-F238E27FC236}">
                <a16:creationId xmlns:a16="http://schemas.microsoft.com/office/drawing/2014/main" id="{0463A11F-EE60-8D30-00FB-65EE49A2E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8" r="25938"/>
          <a:stretch/>
        </p:blipFill>
        <p:spPr bwMode="auto"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71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2" name="Rectangle 20521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4" name="Rectangle 20523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8C402C3-14B4-074C-42F5-A48E6218072F}"/>
              </a:ext>
            </a:extLst>
          </p:cNvPr>
          <p:cNvSpPr txBox="1">
            <a:spLocks/>
          </p:cNvSpPr>
          <p:nvPr/>
        </p:nvSpPr>
        <p:spPr>
          <a:xfrm>
            <a:off x="500037" y="652440"/>
            <a:ext cx="4282380" cy="1322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badi Extra Light" panose="020B0204020104020204" pitchFamily="34" charset="0"/>
              </a:rPr>
              <a:t>JEWISH QUARTER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D1FFD01-3423-EFEC-3C3C-700FD4AED267}"/>
              </a:ext>
            </a:extLst>
          </p:cNvPr>
          <p:cNvSpPr txBox="1"/>
          <p:nvPr/>
        </p:nvSpPr>
        <p:spPr>
          <a:xfrm>
            <a:off x="407569" y="2159159"/>
            <a:ext cx="4282380" cy="4698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to get there: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tram 17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or metro line A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Staroměstská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to see there: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Old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New Synagogue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Pinkas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Synagogue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holocaust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memorial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Jewish Museum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Jewish Cemetery</a:t>
            </a:r>
          </a:p>
        </p:txBody>
      </p:sp>
      <p:pic>
        <p:nvPicPr>
          <p:cNvPr id="20482" name="Picture 2" descr="Jewish Prague private tour with Yvonne Weisgrab Pavel Batel and Terezin  research">
            <a:extLst>
              <a:ext uri="{FF2B5EF4-FFF2-40B4-BE49-F238E27FC236}">
                <a16:creationId xmlns:a16="http://schemas.microsoft.com/office/drawing/2014/main" id="{C5C86148-6300-D985-9947-9BC813706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" r="3" b="14352"/>
          <a:stretch/>
        </p:blipFill>
        <p:spPr bwMode="auto"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The Complete Guide to Josefov Jewish Quarter in Prague 2023">
            <a:extLst>
              <a:ext uri="{FF2B5EF4-FFF2-40B4-BE49-F238E27FC236}">
                <a16:creationId xmlns:a16="http://schemas.microsoft.com/office/drawing/2014/main" id="{085EBD9D-C7C1-DA3F-7CA4-D9FD049F3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58"/>
          <a:stretch/>
        </p:blipFill>
        <p:spPr bwMode="auto"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99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3" name="Rectangle 21512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Charles Bridge (Karlův most) - Prague.eu">
            <a:extLst>
              <a:ext uri="{FF2B5EF4-FFF2-40B4-BE49-F238E27FC236}">
                <a16:creationId xmlns:a16="http://schemas.microsoft.com/office/drawing/2014/main" id="{B102676E-F745-7FF2-FF8F-618619621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6110B254-EBCE-CDB2-387B-7EE1E7D23EB0}"/>
              </a:ext>
            </a:extLst>
          </p:cNvPr>
          <p:cNvSpPr txBox="1">
            <a:spLocks/>
          </p:cNvSpPr>
          <p:nvPr/>
        </p:nvSpPr>
        <p:spPr>
          <a:xfrm>
            <a:off x="304828" y="5018563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CHARLES BRIDGE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DF7EA7-245B-06BF-B3D8-CD3B8497CBEE}"/>
              </a:ext>
            </a:extLst>
          </p:cNvPr>
          <p:cNvSpPr txBox="1"/>
          <p:nvPr/>
        </p:nvSpPr>
        <p:spPr>
          <a:xfrm>
            <a:off x="304828" y="5948737"/>
            <a:ext cx="7030921" cy="384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to get there: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tram 17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/metro line 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Staroměstská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Tip: go early in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morning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36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64" name="Rectangle 22563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6" name="Rectangle 22565">
            <a:extLst>
              <a:ext uri="{FF2B5EF4-FFF2-40B4-BE49-F238E27FC236}">
                <a16:creationId xmlns:a16="http://schemas.microsoft.com/office/drawing/2014/main" id="{39D85F1B-3302-4DB9-81B1-038ADCE4DE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0120FDF-14E8-9F63-1D08-68CD773FD3AC}"/>
              </a:ext>
            </a:extLst>
          </p:cNvPr>
          <p:cNvSpPr txBox="1">
            <a:spLocks/>
          </p:cNvSpPr>
          <p:nvPr/>
        </p:nvSpPr>
        <p:spPr>
          <a:xfrm>
            <a:off x="781915" y="3874590"/>
            <a:ext cx="4390586" cy="209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badi Extra Light" panose="020B0204020104020204" pitchFamily="34" charset="0"/>
              </a:rPr>
              <a:t>ST. NICHOLAS CHURCH</a:t>
            </a:r>
          </a:p>
        </p:txBody>
      </p:sp>
      <p:pic>
        <p:nvPicPr>
          <p:cNvPr id="22532" name="Picture 4" descr="St Nicholas Church - The most impressive Baroque church in Prague">
            <a:extLst>
              <a:ext uri="{FF2B5EF4-FFF2-40B4-BE49-F238E27FC236}">
                <a16:creationId xmlns:a16="http://schemas.microsoft.com/office/drawing/2014/main" id="{B8B4C5BC-018B-D0B5-2F62-9CD1B19AF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3" r="11875"/>
          <a:stretch/>
        </p:blipFill>
        <p:spPr bwMode="auto">
          <a:xfrm>
            <a:off x="20" y="10"/>
            <a:ext cx="6095980" cy="3175906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t. Nicholas Church in Prague (Lesser Town) - Attractions">
            <a:extLst>
              <a:ext uri="{FF2B5EF4-FFF2-40B4-BE49-F238E27FC236}">
                <a16:creationId xmlns:a16="http://schemas.microsoft.com/office/drawing/2014/main" id="{84F84635-112B-BAD3-45A2-026C2DB4D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6" b="16558"/>
          <a:stretch/>
        </p:blipFill>
        <p:spPr bwMode="auto">
          <a:xfrm>
            <a:off x="6096000" y="10"/>
            <a:ext cx="6096000" cy="3182262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F2F5DEA-205B-1F1E-0E34-E5EF6BF3E26D}"/>
              </a:ext>
            </a:extLst>
          </p:cNvPr>
          <p:cNvSpPr txBox="1"/>
          <p:nvPr/>
        </p:nvSpPr>
        <p:spPr>
          <a:xfrm>
            <a:off x="5355289" y="3599758"/>
            <a:ext cx="5813948" cy="285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to get there: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cross Charles Bridge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get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Lesser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Town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or get off at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Malostranská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metro line A stop</a:t>
            </a:r>
          </a:p>
          <a:p>
            <a:pPr marL="2286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One of the largest baroque churches in Europe, tallest interior in Prague</a:t>
            </a:r>
          </a:p>
        </p:txBody>
      </p:sp>
    </p:spTree>
    <p:extLst>
      <p:ext uri="{BB962C8B-B14F-4D97-AF65-F5344CB8AC3E}">
        <p14:creationId xmlns:p14="http://schemas.microsoft.com/office/powerpoint/2010/main" val="2956653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9" name="Rectangle 2355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1" name="Rectangle 2356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Prague Castle for visitors">
            <a:extLst>
              <a:ext uri="{FF2B5EF4-FFF2-40B4-BE49-F238E27FC236}">
                <a16:creationId xmlns:a16="http://schemas.microsoft.com/office/drawing/2014/main" id="{F3F82293-9201-1351-85A2-3D59D630B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r="19325" b="-2"/>
          <a:stretch/>
        </p:blipFill>
        <p:spPr bwMode="auto"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B12647C-0BB6-79EB-C041-6413F850F5B7}"/>
              </a:ext>
            </a:extLst>
          </p:cNvPr>
          <p:cNvSpPr txBox="1">
            <a:spLocks/>
          </p:cNvSpPr>
          <p:nvPr/>
        </p:nvSpPr>
        <p:spPr>
          <a:xfrm>
            <a:off x="278801" y="319732"/>
            <a:ext cx="4390586" cy="209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cs-CZ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badi Extra Light" panose="020B0204020104020204" pitchFamily="34" charset="0"/>
              </a:rPr>
              <a:t>PRAGUE CASTLE</a:t>
            </a:r>
            <a:endParaRPr lang="en-US" kern="1200" dirty="0">
              <a:solidFill>
                <a:schemeClr val="tx1">
                  <a:lumMod val="85000"/>
                  <a:lumOff val="1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8185A3A-6D6C-14DC-D263-9FF1E7330D62}"/>
              </a:ext>
            </a:extLst>
          </p:cNvPr>
          <p:cNvSpPr txBox="1"/>
          <p:nvPr/>
        </p:nvSpPr>
        <p:spPr>
          <a:xfrm>
            <a:off x="362742" y="2151727"/>
            <a:ext cx="38085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 err="1"/>
              <a:t>How</a:t>
            </a:r>
            <a:r>
              <a:rPr lang="cs-CZ" sz="2000" b="1" dirty="0"/>
              <a:t> to </a:t>
            </a:r>
            <a:r>
              <a:rPr lang="cs-CZ" sz="2000" b="1" dirty="0" err="1"/>
              <a:t>get</a:t>
            </a:r>
            <a:r>
              <a:rPr lang="cs-CZ" sz="2000" b="1" dirty="0"/>
              <a:t> </a:t>
            </a:r>
            <a:r>
              <a:rPr lang="cs-CZ" sz="2000" b="1" dirty="0" err="1"/>
              <a:t>there</a:t>
            </a:r>
            <a:r>
              <a:rPr lang="cs-CZ" sz="2000" b="1" dirty="0"/>
              <a:t>: </a:t>
            </a:r>
            <a:r>
              <a:rPr lang="cs-CZ" sz="2000" dirty="0" err="1"/>
              <a:t>take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castle</a:t>
            </a:r>
            <a:r>
              <a:rPr lang="cs-CZ" sz="2000" dirty="0"/>
              <a:t> </a:t>
            </a:r>
            <a:r>
              <a:rPr lang="cs-CZ" sz="2000" dirty="0" err="1"/>
              <a:t>stairs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Malostranská (line A) or tram 22, 23- Pražský Hrad stop</a:t>
            </a:r>
            <a:endParaRPr lang="cs-CZ" sz="20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 err="1"/>
              <a:t>Largest</a:t>
            </a:r>
            <a:r>
              <a:rPr lang="cs-CZ" sz="2000" dirty="0"/>
              <a:t> </a:t>
            </a:r>
            <a:r>
              <a:rPr lang="cs-CZ" sz="2000" dirty="0" err="1"/>
              <a:t>castle</a:t>
            </a:r>
            <a:r>
              <a:rPr lang="cs-CZ" sz="2000" dirty="0"/>
              <a:t> </a:t>
            </a:r>
            <a:r>
              <a:rPr lang="cs-CZ" sz="2000" dirty="0" err="1"/>
              <a:t>complex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world</a:t>
            </a: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St. </a:t>
            </a:r>
            <a:r>
              <a:rPr lang="cs-CZ" sz="2000" dirty="0" err="1"/>
              <a:t>Vitus</a:t>
            </a:r>
            <a:r>
              <a:rPr lang="cs-CZ" sz="2000" dirty="0"/>
              <a:t> </a:t>
            </a:r>
            <a:r>
              <a:rPr lang="cs-CZ" sz="2000" dirty="0" err="1"/>
              <a:t>Cathedral</a:t>
            </a: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 err="1"/>
              <a:t>Golden</a:t>
            </a:r>
            <a:r>
              <a:rPr lang="cs-CZ" sz="2000" dirty="0"/>
              <a:t> </a:t>
            </a:r>
            <a:r>
              <a:rPr lang="cs-CZ" sz="2000" dirty="0" err="1"/>
              <a:t>Lane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240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4102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Obsah obrázku venku, obloha, mrak, Středověká architektura&#10;&#10;Popis byl vytvořen automaticky">
            <a:extLst>
              <a:ext uri="{FF2B5EF4-FFF2-40B4-BE49-F238E27FC236}">
                <a16:creationId xmlns:a16="http://schemas.microsoft.com/office/drawing/2014/main" id="{2B5C7D5B-990B-0D98-39C9-A267FF884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1" name="Freeform: Shape 4104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C93907-DE31-C0E8-3BB7-018191E2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latin typeface="Abadi Extra Light" panose="020B0204020104020204" pitchFamily="34" charset="0"/>
              </a:rPr>
              <a:t>PRAGUE 101</a:t>
            </a:r>
            <a:endParaRPr lang="en-GB" sz="3600">
              <a:latin typeface="Abadi Extra Light" panose="020B0204020104020204" pitchFamily="34" charset="0"/>
            </a:endParaRP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81DC93-ABB1-0865-FEE5-4C9955639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700" dirty="0" err="1">
                <a:latin typeface="+mj-lt"/>
              </a:rPr>
              <a:t>Capital</a:t>
            </a:r>
            <a:r>
              <a:rPr lang="cs-CZ" sz="1700" dirty="0">
                <a:latin typeface="+mj-lt"/>
              </a:rPr>
              <a:t> City </a:t>
            </a:r>
            <a:r>
              <a:rPr lang="cs-CZ" sz="1700" dirty="0" err="1">
                <a:latin typeface="+mj-lt"/>
              </a:rPr>
              <a:t>of</a:t>
            </a:r>
            <a:r>
              <a:rPr lang="cs-CZ" sz="1700" dirty="0">
                <a:latin typeface="+mj-lt"/>
              </a:rPr>
              <a:t> Czech Republic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>
                <a:latin typeface="+mj-lt"/>
              </a:rPr>
              <a:t>„Praha“ in Czech, </a:t>
            </a:r>
            <a:r>
              <a:rPr lang="cs-CZ" sz="1700" dirty="0" err="1">
                <a:latin typeface="+mj-lt"/>
              </a:rPr>
              <a:t>also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known</a:t>
            </a:r>
            <a:r>
              <a:rPr lang="cs-CZ" sz="1700" dirty="0">
                <a:latin typeface="+mj-lt"/>
              </a:rPr>
              <a:t> as „</a:t>
            </a:r>
            <a:r>
              <a:rPr lang="en-GB" sz="1700" dirty="0">
                <a:latin typeface="+mj-lt"/>
              </a:rPr>
              <a:t>City of a Hundred Spires</a:t>
            </a:r>
            <a:r>
              <a:rPr lang="cs-CZ" sz="1700" dirty="0">
                <a:latin typeface="+mj-lt"/>
              </a:rPr>
              <a:t>“ or „</a:t>
            </a:r>
            <a:r>
              <a:rPr lang="cs-CZ" sz="1700" dirty="0" err="1">
                <a:latin typeface="+mj-lt"/>
              </a:rPr>
              <a:t>Mother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of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all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Cities</a:t>
            </a:r>
            <a:r>
              <a:rPr lang="cs-CZ" sz="1700" dirty="0">
                <a:latin typeface="+mj-lt"/>
              </a:rPr>
              <a:t>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 err="1">
                <a:latin typeface="+mj-lt"/>
              </a:rPr>
              <a:t>Located</a:t>
            </a:r>
            <a:r>
              <a:rPr lang="cs-CZ" sz="1700" dirty="0">
                <a:latin typeface="+mj-lt"/>
              </a:rPr>
              <a:t> on </a:t>
            </a:r>
            <a:r>
              <a:rPr lang="cs-CZ" sz="1700" dirty="0" err="1">
                <a:latin typeface="+mj-lt"/>
              </a:rPr>
              <a:t>the</a:t>
            </a:r>
            <a:r>
              <a:rPr lang="cs-CZ" sz="1700" dirty="0">
                <a:latin typeface="+mj-lt"/>
              </a:rPr>
              <a:t> bank </a:t>
            </a:r>
            <a:r>
              <a:rPr lang="cs-CZ" sz="1700" dirty="0" err="1">
                <a:latin typeface="+mj-lt"/>
              </a:rPr>
              <a:t>of</a:t>
            </a:r>
            <a:r>
              <a:rPr lang="cs-CZ" sz="1700" dirty="0">
                <a:latin typeface="+mj-lt"/>
              </a:rPr>
              <a:t> Vltava </a:t>
            </a:r>
            <a:r>
              <a:rPr lang="cs-CZ" sz="1700" dirty="0" err="1">
                <a:latin typeface="+mj-lt"/>
              </a:rPr>
              <a:t>river</a:t>
            </a:r>
            <a:endParaRPr lang="cs-CZ" sz="17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 err="1">
                <a:latin typeface="+mj-lt"/>
              </a:rPr>
              <a:t>Approximately</a:t>
            </a:r>
            <a:r>
              <a:rPr lang="cs-CZ" sz="1700" dirty="0">
                <a:latin typeface="+mj-lt"/>
              </a:rPr>
              <a:t> 1.3 </a:t>
            </a:r>
            <a:r>
              <a:rPr lang="cs-CZ" sz="1700" dirty="0" err="1">
                <a:latin typeface="+mj-lt"/>
              </a:rPr>
              <a:t>million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inhabitants</a:t>
            </a:r>
            <a:r>
              <a:rPr lang="cs-CZ" sz="1700" dirty="0">
                <a:latin typeface="+mj-lt"/>
              </a:rPr>
              <a:t>, </a:t>
            </a:r>
            <a:r>
              <a:rPr lang="en-GB" sz="1700" dirty="0">
                <a:latin typeface="+mj-lt"/>
              </a:rPr>
              <a:t>6–8 million visitors per year</a:t>
            </a:r>
            <a:endParaRPr lang="cs-CZ" sz="17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700" dirty="0">
                <a:latin typeface="+mj-lt"/>
              </a:rPr>
              <a:t>The historic centre of Prague </a:t>
            </a:r>
            <a:r>
              <a:rPr lang="cs-CZ" sz="1700" dirty="0">
                <a:latin typeface="+mj-lt"/>
              </a:rPr>
              <a:t>(</a:t>
            </a:r>
            <a:r>
              <a:rPr lang="cs-CZ" sz="1700" dirty="0" err="1">
                <a:latin typeface="+mj-lt"/>
              </a:rPr>
              <a:t>which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includes</a:t>
            </a:r>
            <a:r>
              <a:rPr lang="en-GB" sz="1700" dirty="0">
                <a:latin typeface="+mj-lt"/>
              </a:rPr>
              <a:t> the Old Town, the Jewish Quarter, and the Lesser Town</a:t>
            </a:r>
            <a:r>
              <a:rPr lang="cs-CZ" sz="1700">
                <a:latin typeface="+mj-lt"/>
              </a:rPr>
              <a:t>)</a:t>
            </a:r>
            <a:r>
              <a:rPr lang="en-GB" sz="1700">
                <a:latin typeface="+mj-lt"/>
              </a:rPr>
              <a:t> </a:t>
            </a:r>
            <a:r>
              <a:rPr lang="en-GB" sz="1700" dirty="0">
                <a:latin typeface="+mj-lt"/>
              </a:rPr>
              <a:t>is listed as a UNESCO World Heritage site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since</a:t>
            </a:r>
            <a:r>
              <a:rPr lang="cs-CZ" sz="1700" dirty="0">
                <a:latin typeface="+mj-lt"/>
              </a:rPr>
              <a:t> 1992</a:t>
            </a:r>
          </a:p>
          <a:p>
            <a:pPr marL="0" indent="0">
              <a:buNone/>
            </a:pP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4228114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7" name="Rectangle 2458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8" name="Rectangle 2458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EEA2D5A-E014-260B-9939-0C402B3D4312}"/>
              </a:ext>
            </a:extLst>
          </p:cNvPr>
          <p:cNvSpPr txBox="1">
            <a:spLocks/>
          </p:cNvSpPr>
          <p:nvPr/>
        </p:nvSpPr>
        <p:spPr>
          <a:xfrm>
            <a:off x="1080399" y="4930190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PETRIN HILL</a:t>
            </a:r>
          </a:p>
        </p:txBody>
      </p:sp>
      <p:pic>
        <p:nvPicPr>
          <p:cNvPr id="24578" name="Picture 2" descr="Pražský Petřín: Tipy přímo od průvodkyně ✔️ | Slevomat.cz">
            <a:extLst>
              <a:ext uri="{FF2B5EF4-FFF2-40B4-BE49-F238E27FC236}">
                <a16:creationId xmlns:a16="http://schemas.microsoft.com/office/drawing/2014/main" id="{53194346-6AD1-1D67-701C-82A2C0460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/>
          <a:stretch/>
        </p:blipFill>
        <p:spPr bwMode="auto"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519813-8307-C681-260C-FC6CEAE128B3}"/>
              </a:ext>
            </a:extLst>
          </p:cNvPr>
          <p:cNvSpPr txBox="1"/>
          <p:nvPr/>
        </p:nvSpPr>
        <p:spPr>
          <a:xfrm>
            <a:off x="2179734" y="5820239"/>
            <a:ext cx="67983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 err="1"/>
              <a:t>How</a:t>
            </a:r>
            <a:r>
              <a:rPr lang="cs-CZ" sz="2000" b="1" dirty="0"/>
              <a:t> to </a:t>
            </a:r>
            <a:r>
              <a:rPr lang="cs-CZ" sz="2000" b="1" dirty="0" err="1"/>
              <a:t>get</a:t>
            </a:r>
            <a:r>
              <a:rPr lang="cs-CZ" sz="2000" b="1" dirty="0"/>
              <a:t> </a:t>
            </a:r>
            <a:r>
              <a:rPr lang="cs-CZ" sz="2000" b="1" dirty="0" err="1"/>
              <a:t>there</a:t>
            </a:r>
            <a:r>
              <a:rPr lang="cs-CZ" sz="2000" b="1" dirty="0"/>
              <a:t>: </a:t>
            </a:r>
            <a:r>
              <a:rPr lang="cs-CZ" sz="2000" dirty="0"/>
              <a:t>tram 15, 20, 12 to Újezd, </a:t>
            </a:r>
            <a:r>
              <a:rPr lang="cs-CZ" sz="2000" dirty="0" err="1"/>
              <a:t>then</a:t>
            </a:r>
            <a:r>
              <a:rPr lang="cs-CZ" sz="2000" dirty="0"/>
              <a:t> </a:t>
            </a:r>
            <a:r>
              <a:rPr lang="cs-CZ" sz="2000" dirty="0" err="1"/>
              <a:t>walk</a:t>
            </a:r>
            <a:r>
              <a:rPr lang="cs-CZ" sz="2000" dirty="0"/>
              <a:t> up or </a:t>
            </a:r>
            <a:r>
              <a:rPr lang="cs-CZ" sz="2000" dirty="0" err="1"/>
              <a:t>take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funicular</a:t>
            </a: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Tip: </a:t>
            </a:r>
            <a:r>
              <a:rPr lang="cs-CZ" sz="2000" dirty="0" err="1"/>
              <a:t>great</a:t>
            </a:r>
            <a:r>
              <a:rPr lang="cs-CZ" sz="2000" dirty="0"/>
              <a:t> </a:t>
            </a:r>
            <a:r>
              <a:rPr lang="cs-CZ" sz="2000" dirty="0" err="1"/>
              <a:t>view</a:t>
            </a:r>
            <a:r>
              <a:rPr lang="cs-CZ" sz="2000" dirty="0"/>
              <a:t> and </a:t>
            </a:r>
            <a:r>
              <a:rPr lang="cs-CZ" sz="2000" dirty="0" err="1"/>
              <a:t>great</a:t>
            </a:r>
            <a:r>
              <a:rPr lang="cs-CZ" sz="2000" dirty="0"/>
              <a:t> place </a:t>
            </a:r>
            <a:r>
              <a:rPr lang="cs-CZ" sz="2000" dirty="0" err="1"/>
              <a:t>for</a:t>
            </a:r>
            <a:r>
              <a:rPr lang="cs-CZ" sz="2000" dirty="0"/>
              <a:t> a </a:t>
            </a:r>
            <a:r>
              <a:rPr lang="cs-CZ" sz="2000" dirty="0" err="1"/>
              <a:t>picnic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34040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teriér starého královského paláce, Praha, Česko">
            <a:extLst>
              <a:ext uri="{FF2B5EF4-FFF2-40B4-BE49-F238E27FC236}">
                <a16:creationId xmlns:a16="http://schemas.microsoft.com/office/drawing/2014/main" id="{A2C2AD4C-3CE5-F001-DCF6-E596F1459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3898674-A7BC-4F22-A09D-21F525298F51}"/>
              </a:ext>
            </a:extLst>
          </p:cNvPr>
          <p:cNvSpPr txBox="1">
            <a:spLocks/>
          </p:cNvSpPr>
          <p:nvPr/>
        </p:nvSpPr>
        <p:spPr>
          <a:xfrm>
            <a:off x="1359613" y="1523054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Abadi Extra Light" panose="020B0204020104020204" pitchFamily="34" charset="0"/>
              </a:rPr>
              <a:t>GENERAL TIPS &amp;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823586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Obchodní centrum Palladium | AkcniCeny.cz">
            <a:extLst>
              <a:ext uri="{FF2B5EF4-FFF2-40B4-BE49-F238E27FC236}">
                <a16:creationId xmlns:a16="http://schemas.microsoft.com/office/drawing/2014/main" id="{922DF392-14D8-C0D3-6A57-0A263F495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r="7861" b="2"/>
          <a:stretch/>
        </p:blipFill>
        <p:spPr bwMode="auto"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oč Vietnamci ovládli v Čechách Večerky :: Do Vietnamu bez cestovky">
            <a:extLst>
              <a:ext uri="{FF2B5EF4-FFF2-40B4-BE49-F238E27FC236}">
                <a16:creationId xmlns:a16="http://schemas.microsoft.com/office/drawing/2014/main" id="{67DF2F19-91C2-D572-0A9C-368563FAE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r="7516" b="2"/>
          <a:stretch/>
        </p:blipFill>
        <p:spPr bwMode="auto"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idl (Supermarket, smíšené zboží) • Mapy.cz">
            <a:extLst>
              <a:ext uri="{FF2B5EF4-FFF2-40B4-BE49-F238E27FC236}">
                <a16:creationId xmlns:a16="http://schemas.microsoft.com/office/drawing/2014/main" id="{336FB6F4-E27B-9DDA-8E81-94B1D384A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r="9382" b="3"/>
          <a:stretch/>
        </p:blipFill>
        <p:spPr bwMode="auto"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CCC569-BA60-8C1C-8D7C-68D5152EC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168" y="3787497"/>
            <a:ext cx="4438995" cy="2525803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sz="4000" dirty="0">
                <a:latin typeface="Abadi Extra Light" panose="020B0204020104020204" pitchFamily="34" charset="0"/>
              </a:rPr>
              <a:t>S</a:t>
            </a:r>
            <a:r>
              <a:rPr lang="en-US" sz="4000" kern="1200" dirty="0">
                <a:latin typeface="Abadi Extra Light" panose="020B0204020104020204" pitchFamily="34" charset="0"/>
              </a:rPr>
              <a:t>HOPPING</a:t>
            </a:r>
            <a:r>
              <a:rPr lang="cs-CZ" sz="4000" kern="1200" dirty="0">
                <a:latin typeface="Abadi Extra Light" panose="020B0204020104020204" pitchFamily="34" charset="0"/>
              </a:rPr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sz="4000" kern="1200" dirty="0">
                <a:latin typeface="Abadi Extra Light" panose="020B0204020104020204" pitchFamily="34" charset="0"/>
              </a:rPr>
              <a:t>IN PRAGUE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A01EA6ED-BF89-9520-827A-6DA33C13209A}"/>
              </a:ext>
            </a:extLst>
          </p:cNvPr>
          <p:cNvSpPr txBox="1">
            <a:spLocks/>
          </p:cNvSpPr>
          <p:nvPr/>
        </p:nvSpPr>
        <p:spPr>
          <a:xfrm>
            <a:off x="4831071" y="3485248"/>
            <a:ext cx="6370538" cy="3130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Open daily including Sundays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/>
              <a:t>Supermarkets</a:t>
            </a:r>
            <a:r>
              <a:rPr lang="en-US" sz="1800" dirty="0"/>
              <a:t>– Lidl, Albert, Billa – affordable, </a:t>
            </a:r>
            <a:r>
              <a:rPr lang="en-US" sz="1800" dirty="0" err="1"/>
              <a:t>Delmart</a:t>
            </a:r>
            <a:r>
              <a:rPr lang="en-US" sz="1800" dirty="0"/>
              <a:t>- fancy, </a:t>
            </a:r>
            <a:r>
              <a:rPr lang="en-US" sz="1800" dirty="0" err="1"/>
              <a:t>Sklizeno</a:t>
            </a:r>
            <a:r>
              <a:rPr lang="en-US" sz="1800" dirty="0"/>
              <a:t> – vegetarian, vegan options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„</a:t>
            </a:r>
            <a:r>
              <a:rPr lang="en-US" sz="1800" b="1" dirty="0" err="1"/>
              <a:t>Večerky</a:t>
            </a:r>
            <a:r>
              <a:rPr lang="en-US" sz="1800" dirty="0"/>
              <a:t>“ – convenience stores, almost always open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/>
              <a:t>Shopping Malls- </a:t>
            </a:r>
            <a:r>
              <a:rPr lang="en-US" sz="1800" dirty="0"/>
              <a:t>Palladium, OC </a:t>
            </a:r>
            <a:r>
              <a:rPr lang="en-US" sz="1800" dirty="0" err="1"/>
              <a:t>Černý</a:t>
            </a:r>
            <a:r>
              <a:rPr lang="en-US" sz="1800" dirty="0"/>
              <a:t> Most, </a:t>
            </a:r>
            <a:r>
              <a:rPr lang="cs-CZ" sz="1800" dirty="0"/>
              <a:t>OC Letňany </a:t>
            </a:r>
            <a:r>
              <a:rPr lang="en-US" sz="1800" dirty="0"/>
              <a:t>Westfield </a:t>
            </a:r>
            <a:r>
              <a:rPr lang="en-US" sz="1800" dirty="0" err="1"/>
              <a:t>Chodov</a:t>
            </a:r>
            <a:r>
              <a:rPr lang="en-US" sz="1800" dirty="0"/>
              <a:t> – clothes shops, cinemas, bookstores, cafés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Sapa- „Little Hanoi“ Vietnamese market, Asian food</a:t>
            </a:r>
          </a:p>
        </p:txBody>
      </p:sp>
    </p:spTree>
    <p:extLst>
      <p:ext uri="{BB962C8B-B14F-4D97-AF65-F5344CB8AC3E}">
        <p14:creationId xmlns:p14="http://schemas.microsoft.com/office/powerpoint/2010/main" val="3555189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44" name="Rectangle 12343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46" name="Rectangle 12345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17CD40D-C4BF-678B-F88E-8D44267B6FC1}"/>
              </a:ext>
            </a:extLst>
          </p:cNvPr>
          <p:cNvSpPr txBox="1">
            <a:spLocks/>
          </p:cNvSpPr>
          <p:nvPr/>
        </p:nvSpPr>
        <p:spPr>
          <a:xfrm>
            <a:off x="470045" y="649320"/>
            <a:ext cx="3595678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latin typeface="Abadi Extra Light" panose="020B0204020104020204" pitchFamily="34" charset="0"/>
              </a:rPr>
              <a:t>CULTURE &amp; EVENTS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18E7A2-8CE9-687D-7E68-B9D5B285F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55" y="2337954"/>
            <a:ext cx="4008099" cy="416224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Arthouse cinemas: Atlas, </a:t>
            </a:r>
            <a:r>
              <a:rPr lang="en-US" sz="1800" dirty="0" err="1"/>
              <a:t>Světozor</a:t>
            </a:r>
            <a:r>
              <a:rPr lang="en-US" sz="1800" dirty="0"/>
              <a:t>, </a:t>
            </a:r>
            <a:r>
              <a:rPr lang="en-US" sz="1800" dirty="0" err="1"/>
              <a:t>Lucerna</a:t>
            </a:r>
            <a:r>
              <a:rPr lang="cs-CZ" sz="1800" dirty="0"/>
              <a:t>, Aero</a:t>
            </a:r>
            <a:r>
              <a:rPr lang="en-US" sz="1800" dirty="0"/>
              <a:t> – English Screenings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English friendly theatre: Prague Shakespeare Company, </a:t>
            </a:r>
            <a:r>
              <a:rPr lang="en-US" sz="1800" dirty="0" err="1"/>
              <a:t>Cimrman</a:t>
            </a:r>
            <a:r>
              <a:rPr lang="en-US" sz="1800" dirty="0"/>
              <a:t> English Theatre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 err="1"/>
              <a:t>Skautský</a:t>
            </a:r>
            <a:r>
              <a:rPr lang="en-US" sz="1800" b="1" dirty="0"/>
              <a:t> </a:t>
            </a:r>
            <a:r>
              <a:rPr lang="en-US" sz="1800" b="1" dirty="0" err="1"/>
              <a:t>Institut</a:t>
            </a:r>
            <a:r>
              <a:rPr lang="en-US" sz="1800" b="1" dirty="0"/>
              <a:t>, </a:t>
            </a:r>
            <a:r>
              <a:rPr lang="en-US" sz="1800" b="1" dirty="0" err="1"/>
              <a:t>Kasárny</a:t>
            </a:r>
            <a:r>
              <a:rPr lang="en-US" sz="1800" b="1" dirty="0"/>
              <a:t> </a:t>
            </a:r>
            <a:r>
              <a:rPr lang="en-US" sz="1800" b="1" dirty="0" err="1"/>
              <a:t>Karlín</a:t>
            </a:r>
            <a:r>
              <a:rPr lang="en-US" sz="1800" b="1" dirty="0"/>
              <a:t>- </a:t>
            </a:r>
            <a:r>
              <a:rPr lang="en-US" sz="1800" dirty="0"/>
              <a:t>events, workshops</a:t>
            </a:r>
            <a:r>
              <a:rPr lang="cs-CZ" sz="1800" dirty="0"/>
              <a:t>, </a:t>
            </a:r>
            <a:r>
              <a:rPr lang="cs-CZ" sz="1800" dirty="0" err="1"/>
              <a:t>movie</a:t>
            </a:r>
            <a:r>
              <a:rPr lang="cs-CZ" sz="1800" dirty="0"/>
              <a:t> </a:t>
            </a:r>
            <a:r>
              <a:rPr lang="cs-CZ" sz="1800" dirty="0" err="1"/>
              <a:t>screenings</a:t>
            </a:r>
            <a:r>
              <a:rPr lang="en-US" sz="1800" dirty="0"/>
              <a:t> English conversation club, dancing lessons, debate club</a:t>
            </a:r>
            <a:endParaRPr lang="cs-CZ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World Festival-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huge festival of documentary films from all around the world, includes Q&amp;A sessions with interesting guests (directors, civil right activists)-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end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</a:t>
            </a:r>
            <a:endParaRPr lang="cs-CZ" sz="18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https://www.oneworld.cz/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1026" name="Picture 2" descr="One World - Artsczech">
            <a:extLst>
              <a:ext uri="{FF2B5EF4-FFF2-40B4-BE49-F238E27FC236}">
                <a16:creationId xmlns:a16="http://schemas.microsoft.com/office/drawing/2014/main" id="{3E52E6BE-FE6A-2DD4-17BD-7F719BD4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11" y="454095"/>
            <a:ext cx="4204804" cy="59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06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C69DF-3DC1-F538-30AA-F619F5748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51" name="Rectangle 12350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53" name="Freeform: Shape 12352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EDCDFF8-234A-27A2-BEB3-8DB44B36AB22}"/>
              </a:ext>
            </a:extLst>
          </p:cNvPr>
          <p:cNvSpPr txBox="1">
            <a:spLocks/>
          </p:cNvSpPr>
          <p:nvPr/>
        </p:nvSpPr>
        <p:spPr>
          <a:xfrm>
            <a:off x="6545179" y="1328192"/>
            <a:ext cx="3978442" cy="1631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Charles University Debate Club (DKUK)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Členské spolky :: SUUK">
            <a:extLst>
              <a:ext uri="{FF2B5EF4-FFF2-40B4-BE49-F238E27FC236}">
                <a16:creationId xmlns:a16="http://schemas.microsoft.com/office/drawing/2014/main" id="{0D54AA9A-570F-74C1-E7E6-FB07C030E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338" y="1477565"/>
            <a:ext cx="4015954" cy="39055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153B8C-809C-E98C-D0F1-B86DA2533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179" y="3243151"/>
            <a:ext cx="3978442" cy="241971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700" dirty="0"/>
              <a:t>One of the few Charles University Club‘s that is not tied to any specific faculty, 100 % English-friendly</a:t>
            </a:r>
          </a:p>
          <a:p>
            <a:r>
              <a:rPr lang="en-US" sz="1700" dirty="0"/>
              <a:t>Weekly debate meetings on Wednesday evenings – British Parliamentary Style (&amp; pub afterwards)</a:t>
            </a:r>
          </a:p>
          <a:p>
            <a:r>
              <a:rPr lang="en-US" sz="1700" dirty="0">
                <a:hlinkClick r:id="rId3"/>
              </a:rPr>
              <a:t>https://www.dkuk.cz/en</a:t>
            </a:r>
            <a:endParaRPr lang="cs-CZ" sz="1700" dirty="0"/>
          </a:p>
          <a:p>
            <a:r>
              <a:rPr lang="cs-CZ" sz="1700" dirty="0"/>
              <a:t>Facebook: </a:t>
            </a:r>
            <a:r>
              <a:rPr lang="cs-CZ" sz="1700" dirty="0">
                <a:hlinkClick r:id="rId4"/>
              </a:rPr>
              <a:t>https://www.facebook.com/vsdebata</a:t>
            </a:r>
            <a:r>
              <a:rPr lang="cs-CZ" sz="1700" dirty="0"/>
              <a:t> </a:t>
            </a:r>
            <a:endParaRPr lang="en-US" sz="1700" dirty="0"/>
          </a:p>
          <a:p>
            <a:pPr marL="0"/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87893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40" name="Rectangle 13339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2" name="Rectangle 13341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AF35F87-A57F-18DB-ECF4-3DC666C19327}"/>
              </a:ext>
            </a:extLst>
          </p:cNvPr>
          <p:cNvSpPr txBox="1">
            <a:spLocks/>
          </p:cNvSpPr>
          <p:nvPr/>
        </p:nvSpPr>
        <p:spPr>
          <a:xfrm>
            <a:off x="754912" y="3651159"/>
            <a:ext cx="4401880" cy="2525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MUSEUMS</a:t>
            </a:r>
          </a:p>
        </p:txBody>
      </p:sp>
      <p:pic>
        <p:nvPicPr>
          <p:cNvPr id="13316" name="Picture 4" descr="Prague: Museum of Communism Entrance Ticket | GetYourGuide">
            <a:extLst>
              <a:ext uri="{FF2B5EF4-FFF2-40B4-BE49-F238E27FC236}">
                <a16:creationId xmlns:a16="http://schemas.microsoft.com/office/drawing/2014/main" id="{83B72254-17F3-B9DA-6D55-17A989959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6012" b="3"/>
          <a:stretch/>
        </p:blipFill>
        <p:spPr bwMode="auto"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Muzejní komplex Národního muzea - Národní muzeum">
            <a:extLst>
              <a:ext uri="{FF2B5EF4-FFF2-40B4-BE49-F238E27FC236}">
                <a16:creationId xmlns:a16="http://schemas.microsoft.com/office/drawing/2014/main" id="{F0F307B7-4334-39E7-0BAF-B7C983D53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r="9151" b="-3"/>
          <a:stretch/>
        </p:blipFill>
        <p:spPr bwMode="auto"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ranz Kafka Museum · #VisitCzechia">
            <a:extLst>
              <a:ext uri="{FF2B5EF4-FFF2-40B4-BE49-F238E27FC236}">
                <a16:creationId xmlns:a16="http://schemas.microsoft.com/office/drawing/2014/main" id="{506D997A-B8C3-8DE2-AC75-43DFA522E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r="14103" b="3"/>
          <a:stretch/>
        </p:blipFill>
        <p:spPr bwMode="auto"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D05A18-7FD0-94CB-2F1A-48FCDE219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646" y="4021029"/>
            <a:ext cx="5734396" cy="25258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Czech National Museum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Kafka‘s Museum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Museum of Prague Ghosts and Legends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Museum of Communism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5183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C35B1-930E-60E8-636D-712981703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97" y="2337940"/>
            <a:ext cx="3750255" cy="39085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 err="1"/>
              <a:t>Kunsthalle</a:t>
            </a:r>
            <a:r>
              <a:rPr lang="cs-CZ" sz="2000" dirty="0"/>
              <a:t>- free </a:t>
            </a:r>
            <a:r>
              <a:rPr lang="cs-CZ" sz="2000" dirty="0" err="1"/>
              <a:t>entry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students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 Veletržní Palác- 20th and 21st </a:t>
            </a:r>
            <a:r>
              <a:rPr lang="cs-CZ" sz="2000" dirty="0" err="1"/>
              <a:t>century</a:t>
            </a:r>
            <a:r>
              <a:rPr lang="cs-CZ" sz="2000" dirty="0"/>
              <a:t> art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DOX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Museum Kampa</a:t>
            </a:r>
          </a:p>
          <a:p>
            <a:endParaRPr lang="en-GB" sz="2000" dirty="0"/>
          </a:p>
        </p:txBody>
      </p:sp>
      <p:pic>
        <p:nvPicPr>
          <p:cNvPr id="4" name="Obrázek 3" descr="Obsah obrázku venku, obloha, architektura, mrak&#10;&#10;Popis byl vytvořen automaticky">
            <a:extLst>
              <a:ext uri="{FF2B5EF4-FFF2-40B4-BE49-F238E27FC236}">
                <a16:creationId xmlns:a16="http://schemas.microsoft.com/office/drawing/2014/main" id="{9EA205EC-0F1E-5B38-1A9A-D841399FE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4" r="9276" b="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FACD2762-A024-90CE-E681-C7E6BA5D4C06}"/>
              </a:ext>
            </a:extLst>
          </p:cNvPr>
          <p:cNvSpPr txBox="1">
            <a:spLocks/>
          </p:cNvSpPr>
          <p:nvPr/>
        </p:nvSpPr>
        <p:spPr>
          <a:xfrm>
            <a:off x="-406213" y="340277"/>
            <a:ext cx="4401880" cy="2525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cs-CZ" sz="4000" kern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GALLERIES</a:t>
            </a:r>
            <a:endParaRPr lang="en-US" sz="4000" kern="120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87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Western food arranged on table">
            <a:extLst>
              <a:ext uri="{FF2B5EF4-FFF2-40B4-BE49-F238E27FC236}">
                <a16:creationId xmlns:a16="http://schemas.microsoft.com/office/drawing/2014/main" id="{C74EF3F3-BD44-EA0F-D69F-D43760BD8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8DE540-B939-5E75-1791-4211FDEE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cs-CZ" sz="3600" kern="1200" dirty="0">
                <a:latin typeface="Abadi Extra Light" panose="020B0204020104020204" pitchFamily="34" charset="0"/>
              </a:rPr>
              <a:t>FOOD &amp; DRINKS</a:t>
            </a:r>
            <a:endParaRPr lang="en-US" sz="3600" kern="1200" dirty="0">
              <a:latin typeface="Abadi Extra Light" panose="020B0204020104020204" pitchFamily="34" charset="0"/>
            </a:endParaRP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33B9B6-CFC7-2E37-364D-4535AE255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000" dirty="0" err="1">
                <a:latin typeface="+mj-lt"/>
              </a:rPr>
              <a:t>Mamacoffee</a:t>
            </a:r>
            <a:r>
              <a:rPr lang="cs-CZ" sz="2000" dirty="0">
                <a:latin typeface="+mj-lt"/>
              </a:rPr>
              <a:t>, Dobrá Trafika, Kavárna Co Hledá Jméno,  </a:t>
            </a:r>
            <a:r>
              <a:rPr lang="cs-CZ" sz="2000" dirty="0" err="1">
                <a:latin typeface="+mj-lt"/>
              </a:rPr>
              <a:t>lots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of</a:t>
            </a:r>
            <a:r>
              <a:rPr lang="cs-CZ" sz="2000" dirty="0">
                <a:latin typeface="+mj-lt"/>
              </a:rPr>
              <a:t> „čajovny“- </a:t>
            </a:r>
            <a:r>
              <a:rPr lang="cs-CZ" sz="2000" dirty="0" err="1">
                <a:latin typeface="+mj-lt"/>
              </a:rPr>
              <a:t>places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that</a:t>
            </a:r>
            <a:r>
              <a:rPr lang="cs-CZ" sz="2000" dirty="0">
                <a:latin typeface="+mj-lt"/>
              </a:rPr>
              <a:t> serve </a:t>
            </a:r>
            <a:r>
              <a:rPr lang="cs-CZ" sz="2000" dirty="0" err="1">
                <a:latin typeface="+mj-lt"/>
              </a:rPr>
              <a:t>tea</a:t>
            </a: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Náplavka- </a:t>
            </a:r>
            <a:r>
              <a:rPr lang="cs-CZ" sz="2000" dirty="0" err="1">
                <a:latin typeface="+mj-lt"/>
              </a:rPr>
              <a:t>embankment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of</a:t>
            </a:r>
            <a:r>
              <a:rPr lang="cs-CZ" sz="2000" dirty="0">
                <a:latin typeface="+mj-lt"/>
              </a:rPr>
              <a:t> Vltava </a:t>
            </a:r>
            <a:r>
              <a:rPr lang="cs-CZ" sz="2000" dirty="0" err="1">
                <a:latin typeface="+mj-lt"/>
              </a:rPr>
              <a:t>river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popular</a:t>
            </a:r>
            <a:r>
              <a:rPr lang="cs-CZ" sz="2000" dirty="0">
                <a:latin typeface="+mj-lt"/>
              </a:rPr>
              <a:t> student </a:t>
            </a:r>
            <a:r>
              <a:rPr lang="cs-CZ" sz="2000" dirty="0" err="1">
                <a:latin typeface="+mj-lt"/>
              </a:rPr>
              <a:t>hang</a:t>
            </a:r>
            <a:r>
              <a:rPr lang="cs-CZ" sz="2000" dirty="0">
                <a:latin typeface="+mj-lt"/>
              </a:rPr>
              <a:t>-out spot, </a:t>
            </a:r>
            <a:r>
              <a:rPr lang="cs-CZ" sz="2000" dirty="0" err="1">
                <a:latin typeface="+mj-lt"/>
              </a:rPr>
              <a:t>lots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of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small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bars</a:t>
            </a:r>
            <a:r>
              <a:rPr lang="cs-CZ" sz="2000" dirty="0">
                <a:latin typeface="+mj-lt"/>
              </a:rPr>
              <a:t> on </a:t>
            </a:r>
            <a:r>
              <a:rPr lang="cs-CZ" sz="2000" dirty="0" err="1">
                <a:latin typeface="+mj-lt"/>
              </a:rPr>
              <a:t>boats</a:t>
            </a: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latin typeface="+mj-lt"/>
              </a:rPr>
              <a:t>‘</a:t>
            </a:r>
            <a:r>
              <a:rPr lang="en-GB" sz="2000" dirty="0" err="1">
                <a:latin typeface="+mj-lt"/>
              </a:rPr>
              <a:t>Pivovar</a:t>
            </a:r>
            <a:r>
              <a:rPr lang="en-GB" sz="2000" dirty="0">
                <a:latin typeface="+mj-lt"/>
              </a:rPr>
              <a:t> u </a:t>
            </a:r>
            <a:r>
              <a:rPr lang="en-GB" sz="2000" dirty="0" err="1">
                <a:latin typeface="+mj-lt"/>
              </a:rPr>
              <a:t>Flek</a:t>
            </a:r>
            <a:r>
              <a:rPr lang="cs-CZ" sz="2000" dirty="0">
                <a:latin typeface="+mj-lt"/>
              </a:rPr>
              <a:t>ů</a:t>
            </a:r>
            <a:r>
              <a:rPr lang="en-GB" sz="2000" dirty="0">
                <a:latin typeface="+mj-lt"/>
              </a:rPr>
              <a:t>’ </a:t>
            </a:r>
            <a:r>
              <a:rPr lang="cs-CZ" sz="2000" dirty="0">
                <a:latin typeface="+mj-lt"/>
              </a:rPr>
              <a:t>- </a:t>
            </a:r>
            <a:r>
              <a:rPr lang="cs-CZ" sz="2000" dirty="0" err="1">
                <a:latin typeface="+mj-lt"/>
              </a:rPr>
              <a:t>oldest</a:t>
            </a:r>
            <a:r>
              <a:rPr lang="cs-CZ" sz="2000" dirty="0">
                <a:latin typeface="+mj-lt"/>
              </a:rPr>
              <a:t> pub in Prague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Restaurace U Pinkasů, </a:t>
            </a:r>
            <a:r>
              <a:rPr lang="cs-CZ" sz="2000" dirty="0" err="1">
                <a:latin typeface="+mj-lt"/>
              </a:rPr>
              <a:t>Hybernia</a:t>
            </a:r>
            <a:r>
              <a:rPr lang="cs-CZ" sz="2000" dirty="0">
                <a:latin typeface="+mj-lt"/>
              </a:rPr>
              <a:t>, Potrefená Husa- </a:t>
            </a:r>
            <a:r>
              <a:rPr lang="cs-CZ" sz="2000" dirty="0" err="1">
                <a:latin typeface="+mj-lt"/>
              </a:rPr>
              <a:t>traditional</a:t>
            </a:r>
            <a:r>
              <a:rPr lang="cs-CZ" sz="2000" dirty="0">
                <a:latin typeface="+mj-lt"/>
              </a:rPr>
              <a:t> Czech food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</a:rPr>
              <a:t>Quick</a:t>
            </a:r>
            <a:r>
              <a:rPr lang="cs-CZ" sz="2000" dirty="0">
                <a:latin typeface="+mj-lt"/>
              </a:rPr>
              <a:t> bite: </a:t>
            </a:r>
            <a:r>
              <a:rPr lang="cs-CZ" sz="2000" dirty="0" err="1">
                <a:latin typeface="+mj-lt"/>
              </a:rPr>
              <a:t>Bageterie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Boulevard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Ugo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Dhaba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Beas</a:t>
            </a:r>
            <a:r>
              <a:rPr lang="cs-CZ" sz="2000" dirty="0">
                <a:latin typeface="+mj-lt"/>
              </a:rPr>
              <a:t> (40 % </a:t>
            </a:r>
            <a:r>
              <a:rPr lang="cs-CZ" sz="2000" dirty="0" err="1">
                <a:latin typeface="+mj-lt"/>
              </a:rPr>
              <a:t>discount</a:t>
            </a:r>
            <a:r>
              <a:rPr lang="cs-CZ" sz="2000" dirty="0">
                <a:latin typeface="+mj-lt"/>
              </a:rPr>
              <a:t> 1 </a:t>
            </a:r>
            <a:r>
              <a:rPr lang="cs-CZ" sz="2000" dirty="0" err="1">
                <a:latin typeface="+mj-lt"/>
              </a:rPr>
              <a:t>hour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before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closing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time</a:t>
            </a:r>
            <a:r>
              <a:rPr lang="cs-CZ" sz="2000" dirty="0">
                <a:latin typeface="+mj-lt"/>
              </a:rPr>
              <a:t>)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61563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várna Dobrá trafika | Praha 1">
            <a:extLst>
              <a:ext uri="{FF2B5EF4-FFF2-40B4-BE49-F238E27FC236}">
                <a16:creationId xmlns:a16="http://schemas.microsoft.com/office/drawing/2014/main" id="{04F96844-85E5-6354-2406-C3E478C7D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2" y="302436"/>
            <a:ext cx="3784788" cy="3071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Dhaba Beas | Slovanský dům">
            <a:extLst>
              <a:ext uri="{FF2B5EF4-FFF2-40B4-BE49-F238E27FC236}">
                <a16:creationId xmlns:a16="http://schemas.microsoft.com/office/drawing/2014/main" id="{098E0E6A-FD60-EBC6-FD73-9A074F48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79" y="363192"/>
            <a:ext cx="4982398" cy="122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ageterie Boulevard | Olympia Brno">
            <a:extLst>
              <a:ext uri="{FF2B5EF4-FFF2-40B4-BE49-F238E27FC236}">
                <a16:creationId xmlns:a16="http://schemas.microsoft.com/office/drawing/2014/main" id="{C118087D-8E04-CC24-43E6-3B896DCB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79" y="1920363"/>
            <a:ext cx="3223050" cy="178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GO Salaterie | Myslbek">
            <a:extLst>
              <a:ext uri="{FF2B5EF4-FFF2-40B4-BE49-F238E27FC236}">
                <a16:creationId xmlns:a16="http://schemas.microsoft.com/office/drawing/2014/main" id="{35569A2C-9C6A-68B9-01C3-92D14E74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172" y="1705510"/>
            <a:ext cx="2794280" cy="290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IVERSIDE Boat Bar – Chillout Náplavka">
            <a:extLst>
              <a:ext uri="{FF2B5EF4-FFF2-40B4-BE49-F238E27FC236}">
                <a16:creationId xmlns:a16="http://schemas.microsoft.com/office/drawing/2014/main" id="{3CA1756C-9275-6A84-81F8-136ECACD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0" y="3650639"/>
            <a:ext cx="4345187" cy="290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4" name="Picture 16" descr="Kavárna co hledá jméno – fenomén pražského Smíchova – Kudy z nudy">
            <a:extLst>
              <a:ext uri="{FF2B5EF4-FFF2-40B4-BE49-F238E27FC236}">
                <a16:creationId xmlns:a16="http://schemas.microsoft.com/office/drawing/2014/main" id="{4FCF9032-6A4F-5411-1476-A405D47C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79" y="3910335"/>
            <a:ext cx="3993493" cy="2642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367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Obsah obrázku budova, venku, rostlina, lidé&#10;&#10;Popis byl vytvořen automaticky">
            <a:extLst>
              <a:ext uri="{FF2B5EF4-FFF2-40B4-BE49-F238E27FC236}">
                <a16:creationId xmlns:a16="http://schemas.microsoft.com/office/drawing/2014/main" id="{C85E49E9-2433-3D5B-55AA-33238E105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6F9707-60F9-AE77-9F32-A9B80033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Abadi Extra Light" panose="020B0204020104020204" pitchFamily="34" charset="0"/>
              </a:rPr>
              <a:t>PRAGUE FOR STUDENTS</a:t>
            </a:r>
            <a:endParaRPr lang="en-GB" sz="3600" dirty="0">
              <a:latin typeface="Abadi Extra Light" panose="020B0204020104020204" pitchFamily="34" charset="0"/>
            </a:endParaRPr>
          </a:p>
        </p:txBody>
      </p:sp>
      <p:sp>
        <p:nvSpPr>
          <p:cNvPr id="9229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7EFB84-03DF-A23F-7FD4-2D7A33203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Campus Hybernská- </a:t>
            </a:r>
            <a:r>
              <a:rPr lang="cs-CZ" sz="2000" dirty="0"/>
              <a:t>café &amp; </a:t>
            </a:r>
            <a:r>
              <a:rPr lang="cs-CZ" sz="2000" dirty="0" err="1"/>
              <a:t>workshops</a:t>
            </a:r>
            <a:r>
              <a:rPr lang="cs-CZ" sz="2000" dirty="0"/>
              <a:t>, university </a:t>
            </a:r>
            <a:r>
              <a:rPr lang="cs-CZ" sz="2000" dirty="0" err="1"/>
              <a:t>WiFi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NTK-</a:t>
            </a:r>
            <a:r>
              <a:rPr lang="cs-CZ" sz="2000" dirty="0"/>
              <a:t> </a:t>
            </a:r>
            <a:r>
              <a:rPr lang="cs-CZ" sz="2000" dirty="0" err="1"/>
              <a:t>National</a:t>
            </a:r>
            <a:r>
              <a:rPr lang="cs-CZ" sz="2000" dirty="0"/>
              <a:t> </a:t>
            </a:r>
            <a:r>
              <a:rPr lang="cs-CZ" sz="2000" dirty="0" err="1"/>
              <a:t>Technical</a:t>
            </a:r>
            <a:r>
              <a:rPr lang="cs-CZ" sz="2000" dirty="0"/>
              <a:t> </a:t>
            </a:r>
            <a:r>
              <a:rPr lang="cs-CZ" sz="2000" dirty="0" err="1"/>
              <a:t>Library</a:t>
            </a:r>
            <a:r>
              <a:rPr lang="cs-CZ" sz="2000" dirty="0"/>
              <a:t> in Dejvice (24/7)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err="1"/>
              <a:t>Cafedu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Czech </a:t>
            </a:r>
            <a:r>
              <a:rPr lang="cs-CZ" sz="2000" b="1" dirty="0" err="1"/>
              <a:t>Academy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Sciences </a:t>
            </a:r>
            <a:r>
              <a:rPr lang="cs-CZ" sz="2000" b="1" dirty="0" err="1"/>
              <a:t>Library</a:t>
            </a:r>
            <a:endParaRPr lang="cs-CZ" sz="2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FHS </a:t>
            </a:r>
            <a:r>
              <a:rPr lang="cs-CZ" sz="2000" dirty="0" err="1"/>
              <a:t>Library</a:t>
            </a:r>
            <a:r>
              <a:rPr lang="cs-CZ" sz="2000" dirty="0"/>
              <a:t>, </a:t>
            </a:r>
            <a:r>
              <a:rPr lang="en-GB" sz="2000" dirty="0" err="1"/>
              <a:t>ig</a:t>
            </a:r>
            <a:r>
              <a:rPr lang="en-GB" sz="2000" dirty="0"/>
              <a:t>: @knihovnavkostce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ISIC </a:t>
            </a:r>
            <a:r>
              <a:rPr lang="cs-CZ" sz="2000" dirty="0" err="1"/>
              <a:t>discounts</a:t>
            </a:r>
            <a:r>
              <a:rPr lang="cs-CZ" sz="2000" dirty="0"/>
              <a:t> (UGO, BB, </a:t>
            </a:r>
            <a:r>
              <a:rPr lang="cs-CZ" sz="2000" dirty="0" err="1"/>
              <a:t>bookshops</a:t>
            </a:r>
            <a:r>
              <a:rPr lang="cs-CZ" sz="2000" dirty="0"/>
              <a:t>, ČD </a:t>
            </a:r>
            <a:r>
              <a:rPr lang="cs-CZ" sz="2000" dirty="0" err="1"/>
              <a:t>train</a:t>
            </a:r>
            <a:r>
              <a:rPr lang="cs-CZ" sz="2000" dirty="0"/>
              <a:t> </a:t>
            </a:r>
            <a:r>
              <a:rPr lang="cs-CZ" sz="2000" dirty="0" err="1"/>
              <a:t>service</a:t>
            </a:r>
            <a:r>
              <a:rPr lang="cs-CZ" sz="2000" dirty="0"/>
              <a:t>)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3204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1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52D7D46-CC57-252B-F2E8-301DF9AC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61" y="810332"/>
            <a:ext cx="4080362" cy="1708242"/>
          </a:xfrm>
        </p:spPr>
        <p:txBody>
          <a:bodyPr anchor="ctr">
            <a:normAutofit/>
          </a:bodyPr>
          <a:lstStyle/>
          <a:p>
            <a:r>
              <a:rPr lang="cs-CZ" sz="4000">
                <a:latin typeface="Abadi Extra Light" panose="020B0204020104020204" pitchFamily="34" charset="0"/>
              </a:rPr>
              <a:t>THE LAYOUT</a:t>
            </a:r>
            <a:endParaRPr lang="en-GB" sz="4000" dirty="0">
              <a:latin typeface="Abadi Extra Light" panose="020B0204020104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C48489-B8BE-9D0A-B3A0-5596CD02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62" y="1949249"/>
            <a:ext cx="4080361" cy="3769834"/>
          </a:xfrm>
        </p:spPr>
        <p:txBody>
          <a:bodyPr anchor="ctr">
            <a:normAutofit/>
          </a:bodyPr>
          <a:lstStyle/>
          <a:p>
            <a:r>
              <a:rPr lang="cs-CZ" sz="2000" dirty="0">
                <a:latin typeface="+mj-lt"/>
              </a:rPr>
              <a:t>22 </a:t>
            </a:r>
            <a:r>
              <a:rPr lang="cs-CZ" sz="2000" dirty="0" err="1">
                <a:latin typeface="+mj-lt"/>
              </a:rPr>
              <a:t>districts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spiral</a:t>
            </a:r>
            <a:endParaRPr lang="cs-CZ" sz="2000" dirty="0">
              <a:latin typeface="+mj-lt"/>
            </a:endParaRPr>
          </a:p>
          <a:p>
            <a:r>
              <a:rPr lang="cs-CZ" sz="2000" dirty="0">
                <a:latin typeface="+mj-lt"/>
              </a:rPr>
              <a:t>Prague 1- city centre</a:t>
            </a:r>
          </a:p>
          <a:p>
            <a:r>
              <a:rPr lang="cs-CZ" sz="2000" dirty="0">
                <a:latin typeface="+mj-lt"/>
              </a:rPr>
              <a:t>Prague 2- </a:t>
            </a:r>
            <a:r>
              <a:rPr lang="cs-CZ" sz="2000" dirty="0" err="1">
                <a:latin typeface="+mj-lt"/>
              </a:rPr>
              <a:t>fancy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residential</a:t>
            </a:r>
            <a:r>
              <a:rPr lang="cs-CZ" sz="2000" dirty="0">
                <a:latin typeface="+mj-lt"/>
              </a:rPr>
              <a:t> area</a:t>
            </a:r>
          </a:p>
          <a:p>
            <a:r>
              <a:rPr lang="cs-CZ" sz="2000" dirty="0">
                <a:latin typeface="+mj-lt"/>
              </a:rPr>
              <a:t>Prague 8- Troja, </a:t>
            </a:r>
            <a:r>
              <a:rPr lang="cs-CZ" sz="2000" dirty="0" err="1">
                <a:latin typeface="+mj-lt"/>
              </a:rPr>
              <a:t>our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current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location</a:t>
            </a:r>
            <a:endParaRPr lang="en-GB" sz="2000" dirty="0">
              <a:latin typeface="+mj-lt"/>
            </a:endParaRPr>
          </a:p>
        </p:txBody>
      </p:sp>
      <p:sp>
        <p:nvSpPr>
          <p:cNvPr id="3092" name="Rectangle 3088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Map of Prague neighborhood: surrounding area and suburbs of Prague">
            <a:extLst>
              <a:ext uri="{FF2B5EF4-FFF2-40B4-BE49-F238E27FC236}">
                <a16:creationId xmlns:a16="http://schemas.microsoft.com/office/drawing/2014/main" id="{21EC0E4F-14F1-4DA4-A447-9F0EF2B4E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53"/>
          <a:stretch/>
        </p:blipFill>
        <p:spPr bwMode="auto">
          <a:xfrm>
            <a:off x="4764644" y="1419114"/>
            <a:ext cx="7005794" cy="4830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2219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1AA1E1C-DA67-488F-A983-F3ABD792C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9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086AFD1D-0853-411E-8130-FF867E71A2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29760"/>
            <a:ext cx="12192000" cy="2435066"/>
          </a:xfrm>
          <a:custGeom>
            <a:avLst/>
            <a:gdLst>
              <a:gd name="connsiteX0" fmla="*/ 1479835 w 12192000"/>
              <a:gd name="connsiteY0" fmla="*/ 0 h 2693565"/>
              <a:gd name="connsiteX1" fmla="*/ 1511804 w 12192000"/>
              <a:gd name="connsiteY1" fmla="*/ 3644 h 2693565"/>
              <a:gd name="connsiteX2" fmla="*/ 1540872 w 12192000"/>
              <a:gd name="connsiteY2" fmla="*/ 15524 h 2693565"/>
              <a:gd name="connsiteX3" fmla="*/ 1540229 w 12192000"/>
              <a:gd name="connsiteY3" fmla="*/ 18447 h 2693565"/>
              <a:gd name="connsiteX4" fmla="*/ 1544831 w 12192000"/>
              <a:gd name="connsiteY4" fmla="*/ 20367 h 2693565"/>
              <a:gd name="connsiteX5" fmla="*/ 1549414 w 12192000"/>
              <a:gd name="connsiteY5" fmla="*/ 19016 h 2693565"/>
              <a:gd name="connsiteX6" fmla="*/ 1554920 w 12192000"/>
              <a:gd name="connsiteY6" fmla="*/ 21266 h 2693565"/>
              <a:gd name="connsiteX7" fmla="*/ 1570090 w 12192000"/>
              <a:gd name="connsiteY7" fmla="*/ 26625 h 2693565"/>
              <a:gd name="connsiteX8" fmla="*/ 1574449 w 12192000"/>
              <a:gd name="connsiteY8" fmla="*/ 33255 h 2693565"/>
              <a:gd name="connsiteX9" fmla="*/ 1634129 w 12192000"/>
              <a:gd name="connsiteY9" fmla="*/ 52786 h 2693565"/>
              <a:gd name="connsiteX10" fmla="*/ 1653408 w 12192000"/>
              <a:gd name="connsiteY10" fmla="*/ 50933 h 2693565"/>
              <a:gd name="connsiteX11" fmla="*/ 1673821 w 12192000"/>
              <a:gd name="connsiteY11" fmla="*/ 63320 h 2693565"/>
              <a:gd name="connsiteX12" fmla="*/ 1735578 w 12192000"/>
              <a:gd name="connsiteY12" fmla="*/ 74197 h 2693565"/>
              <a:gd name="connsiteX13" fmla="*/ 1803240 w 12192000"/>
              <a:gd name="connsiteY13" fmla="*/ 93803 h 2693565"/>
              <a:gd name="connsiteX14" fmla="*/ 1850407 w 12192000"/>
              <a:gd name="connsiteY14" fmla="*/ 112482 h 2693565"/>
              <a:gd name="connsiteX15" fmla="*/ 1981598 w 12192000"/>
              <a:gd name="connsiteY15" fmla="*/ 136278 h 2693565"/>
              <a:gd name="connsiteX16" fmla="*/ 2203718 w 12192000"/>
              <a:gd name="connsiteY16" fmla="*/ 165797 h 2693565"/>
              <a:gd name="connsiteX17" fmla="*/ 2249831 w 12192000"/>
              <a:gd name="connsiteY17" fmla="*/ 174273 h 2693565"/>
              <a:gd name="connsiteX18" fmla="*/ 2284800 w 12192000"/>
              <a:gd name="connsiteY18" fmla="*/ 190263 h 2693565"/>
              <a:gd name="connsiteX19" fmla="*/ 2288840 w 12192000"/>
              <a:gd name="connsiteY19" fmla="*/ 201561 h 2693565"/>
              <a:gd name="connsiteX20" fmla="*/ 2313454 w 12192000"/>
              <a:gd name="connsiteY20" fmla="*/ 207617 h 2693565"/>
              <a:gd name="connsiteX21" fmla="*/ 2319021 w 12192000"/>
              <a:gd name="connsiteY21" fmla="*/ 211049 h 2693565"/>
              <a:gd name="connsiteX22" fmla="*/ 2351943 w 12192000"/>
              <a:gd name="connsiteY22" fmla="*/ 228899 h 2693565"/>
              <a:gd name="connsiteX23" fmla="*/ 2446476 w 12192000"/>
              <a:gd name="connsiteY23" fmla="*/ 221823 h 2693565"/>
              <a:gd name="connsiteX24" fmla="*/ 2514466 w 12192000"/>
              <a:gd name="connsiteY24" fmla="*/ 225768 h 2693565"/>
              <a:gd name="connsiteX25" fmla="*/ 2519045 w 12192000"/>
              <a:gd name="connsiteY25" fmla="*/ 229167 h 2693565"/>
              <a:gd name="connsiteX26" fmla="*/ 2521518 w 12192000"/>
              <a:gd name="connsiteY26" fmla="*/ 236740 h 2693565"/>
              <a:gd name="connsiteX27" fmla="*/ 2532948 w 12192000"/>
              <a:gd name="connsiteY27" fmla="*/ 240920 h 2693565"/>
              <a:gd name="connsiteX28" fmla="*/ 2542831 w 12192000"/>
              <a:gd name="connsiteY28" fmla="*/ 250292 h 2693565"/>
              <a:gd name="connsiteX29" fmla="*/ 2951466 w 12192000"/>
              <a:gd name="connsiteY29" fmla="*/ 331735 h 2693565"/>
              <a:gd name="connsiteX30" fmla="*/ 3145677 w 12192000"/>
              <a:gd name="connsiteY30" fmla="*/ 312283 h 2693565"/>
              <a:gd name="connsiteX31" fmla="*/ 3221782 w 12192000"/>
              <a:gd name="connsiteY31" fmla="*/ 315740 h 2693565"/>
              <a:gd name="connsiteX32" fmla="*/ 3230913 w 12192000"/>
              <a:gd name="connsiteY32" fmla="*/ 323864 h 2693565"/>
              <a:gd name="connsiteX33" fmla="*/ 3343537 w 12192000"/>
              <a:gd name="connsiteY33" fmla="*/ 298906 h 2693565"/>
              <a:gd name="connsiteX34" fmla="*/ 3493591 w 12192000"/>
              <a:gd name="connsiteY34" fmla="*/ 322860 h 2693565"/>
              <a:gd name="connsiteX35" fmla="*/ 3604486 w 12192000"/>
              <a:gd name="connsiteY35" fmla="*/ 350634 h 2693565"/>
              <a:gd name="connsiteX36" fmla="*/ 3667668 w 12192000"/>
              <a:gd name="connsiteY36" fmla="*/ 362018 h 2693565"/>
              <a:gd name="connsiteX37" fmla="*/ 3712536 w 12192000"/>
              <a:gd name="connsiteY37" fmla="*/ 374952 h 2693565"/>
              <a:gd name="connsiteX38" fmla="*/ 3832709 w 12192000"/>
              <a:gd name="connsiteY38" fmla="*/ 382853 h 2693565"/>
              <a:gd name="connsiteX39" fmla="*/ 4034400 w 12192000"/>
              <a:gd name="connsiteY39" fmla="*/ 385496 h 2693565"/>
              <a:gd name="connsiteX40" fmla="*/ 4176121 w 12192000"/>
              <a:gd name="connsiteY40" fmla="*/ 430521 h 2693565"/>
              <a:gd name="connsiteX41" fmla="*/ 4258735 w 12192000"/>
              <a:gd name="connsiteY41" fmla="*/ 412077 h 2693565"/>
              <a:gd name="connsiteX42" fmla="*/ 4348797 w 12192000"/>
              <a:gd name="connsiteY42" fmla="*/ 428832 h 2693565"/>
              <a:gd name="connsiteX43" fmla="*/ 4707799 w 12192000"/>
              <a:gd name="connsiteY43" fmla="*/ 430789 h 2693565"/>
              <a:gd name="connsiteX44" fmla="*/ 4939895 w 12192000"/>
              <a:gd name="connsiteY44" fmla="*/ 425286 h 2693565"/>
              <a:gd name="connsiteX45" fmla="*/ 4972179 w 12192000"/>
              <a:gd name="connsiteY45" fmla="*/ 421596 h 2693565"/>
              <a:gd name="connsiteX46" fmla="*/ 4972746 w 12192000"/>
              <a:gd name="connsiteY46" fmla="*/ 418665 h 2693565"/>
              <a:gd name="connsiteX47" fmla="*/ 4977873 w 12192000"/>
              <a:gd name="connsiteY47" fmla="*/ 418043 h 2693565"/>
              <a:gd name="connsiteX48" fmla="*/ 4981666 w 12192000"/>
              <a:gd name="connsiteY48" fmla="*/ 420512 h 2693565"/>
              <a:gd name="connsiteX49" fmla="*/ 4987781 w 12192000"/>
              <a:gd name="connsiteY49" fmla="*/ 419813 h 2693565"/>
              <a:gd name="connsiteX50" fmla="*/ 5004292 w 12192000"/>
              <a:gd name="connsiteY50" fmla="*/ 418684 h 2693565"/>
              <a:gd name="connsiteX51" fmla="*/ 5011080 w 12192000"/>
              <a:gd name="connsiteY51" fmla="*/ 413543 h 2693565"/>
              <a:gd name="connsiteX52" fmla="*/ 5092908 w 12192000"/>
              <a:gd name="connsiteY52" fmla="*/ 417334 h 2693565"/>
              <a:gd name="connsiteX53" fmla="*/ 5117205 w 12192000"/>
              <a:gd name="connsiteY53" fmla="*/ 410915 h 2693565"/>
              <a:gd name="connsiteX54" fmla="*/ 5180020 w 12192000"/>
              <a:gd name="connsiteY54" fmla="*/ 416669 h 2693565"/>
              <a:gd name="connsiteX55" fmla="*/ 5251931 w 12192000"/>
              <a:gd name="connsiteY55" fmla="*/ 415698 h 2693565"/>
              <a:gd name="connsiteX56" fmla="*/ 5304075 w 12192000"/>
              <a:gd name="connsiteY56" fmla="*/ 410278 h 2693565"/>
              <a:gd name="connsiteX57" fmla="*/ 5437791 w 12192000"/>
              <a:gd name="connsiteY57" fmla="*/ 421851 h 2693565"/>
              <a:gd name="connsiteX58" fmla="*/ 5659855 w 12192000"/>
              <a:gd name="connsiteY58" fmla="*/ 451638 h 2693565"/>
              <a:gd name="connsiteX59" fmla="*/ 5706898 w 12192000"/>
              <a:gd name="connsiteY59" fmla="*/ 455600 h 2693565"/>
              <a:gd name="connsiteX60" fmla="*/ 5754782 w 12192000"/>
              <a:gd name="connsiteY60" fmla="*/ 439912 h 2693565"/>
              <a:gd name="connsiteX61" fmla="*/ 5780510 w 12192000"/>
              <a:gd name="connsiteY61" fmla="*/ 440576 h 2693565"/>
              <a:gd name="connsiteX62" fmla="*/ 5787158 w 12192000"/>
              <a:gd name="connsiteY62" fmla="*/ 438777 h 2693565"/>
              <a:gd name="connsiteX63" fmla="*/ 5825490 w 12192000"/>
              <a:gd name="connsiteY63" fmla="*/ 430438 h 2693565"/>
              <a:gd name="connsiteX64" fmla="*/ 5912104 w 12192000"/>
              <a:gd name="connsiteY64" fmla="*/ 461700 h 2693565"/>
              <a:gd name="connsiteX65" fmla="*/ 5978031 w 12192000"/>
              <a:gd name="connsiteY65" fmla="*/ 475635 h 2693565"/>
              <a:gd name="connsiteX66" fmla="*/ 5983729 w 12192000"/>
              <a:gd name="connsiteY66" fmla="*/ 473608 h 2693565"/>
              <a:gd name="connsiteX67" fmla="*/ 5989115 w 12192000"/>
              <a:gd name="connsiteY67" fmla="*/ 467085 h 2693565"/>
              <a:gd name="connsiteX68" fmla="*/ 6001610 w 12192000"/>
              <a:gd name="connsiteY68" fmla="*/ 466101 h 2693565"/>
              <a:gd name="connsiteX69" fmla="*/ 6014731 w 12192000"/>
              <a:gd name="connsiteY69" fmla="*/ 459798 h 2693565"/>
              <a:gd name="connsiteX70" fmla="*/ 6409381 w 12192000"/>
              <a:gd name="connsiteY70" fmla="*/ 515501 h 2693565"/>
              <a:gd name="connsiteX71" fmla="*/ 6487437 w 12192000"/>
              <a:gd name="connsiteY71" fmla="*/ 553647 h 2693565"/>
              <a:gd name="connsiteX72" fmla="*/ 6610142 w 12192000"/>
              <a:gd name="connsiteY72" fmla="*/ 557790 h 2693565"/>
              <a:gd name="connsiteX73" fmla="*/ 6683551 w 12192000"/>
              <a:gd name="connsiteY73" fmla="*/ 574296 h 2693565"/>
              <a:gd name="connsiteX74" fmla="*/ 6695459 w 12192000"/>
              <a:gd name="connsiteY74" fmla="*/ 568981 h 2693565"/>
              <a:gd name="connsiteX75" fmla="*/ 6792010 w 12192000"/>
              <a:gd name="connsiteY75" fmla="*/ 621866 h 2693565"/>
              <a:gd name="connsiteX76" fmla="*/ 6943635 w 12192000"/>
              <a:gd name="connsiteY76" fmla="*/ 638192 h 2693565"/>
              <a:gd name="connsiteX77" fmla="*/ 7059745 w 12192000"/>
              <a:gd name="connsiteY77" fmla="*/ 640725 h 2693565"/>
              <a:gd name="connsiteX78" fmla="*/ 7124112 w 12192000"/>
              <a:gd name="connsiteY78" fmla="*/ 646371 h 2693565"/>
              <a:gd name="connsiteX79" fmla="*/ 7171770 w 12192000"/>
              <a:gd name="connsiteY79" fmla="*/ 645791 h 2693565"/>
              <a:gd name="connsiteX80" fmla="*/ 7288670 w 12192000"/>
              <a:gd name="connsiteY80" fmla="*/ 669540 h 2693565"/>
              <a:gd name="connsiteX81" fmla="*/ 7480598 w 12192000"/>
              <a:gd name="connsiteY81" fmla="*/ 719452 h 2693565"/>
              <a:gd name="connsiteX82" fmla="*/ 7703580 w 12192000"/>
              <a:gd name="connsiteY82" fmla="*/ 752595 h 2693565"/>
              <a:gd name="connsiteX83" fmla="*/ 7795544 w 12192000"/>
              <a:gd name="connsiteY83" fmla="*/ 760142 h 2693565"/>
              <a:gd name="connsiteX84" fmla="*/ 8234397 w 12192000"/>
              <a:gd name="connsiteY84" fmla="*/ 817628 h 2693565"/>
              <a:gd name="connsiteX85" fmla="*/ 8335061 w 12192000"/>
              <a:gd name="connsiteY85" fmla="*/ 849146 h 2693565"/>
              <a:gd name="connsiteX86" fmla="*/ 8537578 w 12192000"/>
              <a:gd name="connsiteY86" fmla="*/ 956663 h 2693565"/>
              <a:gd name="connsiteX87" fmla="*/ 8796979 w 12192000"/>
              <a:gd name="connsiteY87" fmla="*/ 1002770 h 2693565"/>
              <a:gd name="connsiteX88" fmla="*/ 8813274 w 12192000"/>
              <a:gd name="connsiteY88" fmla="*/ 1021683 h 2693565"/>
              <a:gd name="connsiteX89" fmla="*/ 8817811 w 12192000"/>
              <a:gd name="connsiteY89" fmla="*/ 1024375 h 2693565"/>
              <a:gd name="connsiteX90" fmla="*/ 8819508 w 12192000"/>
              <a:gd name="connsiteY90" fmla="*/ 1023536 h 2693565"/>
              <a:gd name="connsiteX91" fmla="*/ 8844321 w 12192000"/>
              <a:gd name="connsiteY91" fmla="*/ 1022121 h 2693565"/>
              <a:gd name="connsiteX92" fmla="*/ 8901176 w 12192000"/>
              <a:gd name="connsiteY92" fmla="*/ 999714 h 2693565"/>
              <a:gd name="connsiteX93" fmla="*/ 8970456 w 12192000"/>
              <a:gd name="connsiteY93" fmla="*/ 971358 h 2693565"/>
              <a:gd name="connsiteX94" fmla="*/ 9021279 w 12192000"/>
              <a:gd name="connsiteY94" fmla="*/ 968334 h 2693565"/>
              <a:gd name="connsiteX95" fmla="*/ 9144634 w 12192000"/>
              <a:gd name="connsiteY95" fmla="*/ 945164 h 2693565"/>
              <a:gd name="connsiteX96" fmla="*/ 9224215 w 12192000"/>
              <a:gd name="connsiteY96" fmla="*/ 935769 h 2693565"/>
              <a:gd name="connsiteX97" fmla="*/ 9226449 w 12192000"/>
              <a:gd name="connsiteY97" fmla="*/ 935197 h 2693565"/>
              <a:gd name="connsiteX98" fmla="*/ 9242615 w 12192000"/>
              <a:gd name="connsiteY98" fmla="*/ 940365 h 2693565"/>
              <a:gd name="connsiteX99" fmla="*/ 9241484 w 12192000"/>
              <a:gd name="connsiteY99" fmla="*/ 947917 h 2693565"/>
              <a:gd name="connsiteX100" fmla="*/ 9255340 w 12192000"/>
              <a:gd name="connsiteY100" fmla="*/ 954591 h 2693565"/>
              <a:gd name="connsiteX101" fmla="*/ 9284189 w 12192000"/>
              <a:gd name="connsiteY101" fmla="*/ 954041 h 2693565"/>
              <a:gd name="connsiteX102" fmla="*/ 9294504 w 12192000"/>
              <a:gd name="connsiteY102" fmla="*/ 958215 h 2693565"/>
              <a:gd name="connsiteX103" fmla="*/ 9298497 w 12192000"/>
              <a:gd name="connsiteY103" fmla="*/ 958155 h 2693565"/>
              <a:gd name="connsiteX104" fmla="*/ 9307861 w 12192000"/>
              <a:gd name="connsiteY104" fmla="*/ 958940 h 2693565"/>
              <a:gd name="connsiteX105" fmla="*/ 9307085 w 12192000"/>
              <a:gd name="connsiteY105" fmla="*/ 954092 h 2693565"/>
              <a:gd name="connsiteX106" fmla="*/ 9319074 w 12192000"/>
              <a:gd name="connsiteY106" fmla="*/ 946047 h 2693565"/>
              <a:gd name="connsiteX107" fmla="*/ 9372632 w 12192000"/>
              <a:gd name="connsiteY107" fmla="*/ 953006 h 2693565"/>
              <a:gd name="connsiteX108" fmla="*/ 9375071 w 12192000"/>
              <a:gd name="connsiteY108" fmla="*/ 958595 h 2693565"/>
              <a:gd name="connsiteX109" fmla="*/ 9381767 w 12192000"/>
              <a:gd name="connsiteY109" fmla="*/ 959998 h 2693565"/>
              <a:gd name="connsiteX110" fmla="*/ 9387324 w 12192000"/>
              <a:gd name="connsiteY110" fmla="*/ 955424 h 2693565"/>
              <a:gd name="connsiteX111" fmla="*/ 9478921 w 12192000"/>
              <a:gd name="connsiteY111" fmla="*/ 950802 h 2693565"/>
              <a:gd name="connsiteX112" fmla="*/ 9600789 w 12192000"/>
              <a:gd name="connsiteY112" fmla="*/ 953342 h 2693565"/>
              <a:gd name="connsiteX113" fmla="*/ 9685744 w 12192000"/>
              <a:gd name="connsiteY113" fmla="*/ 982941 h 2693565"/>
              <a:gd name="connsiteX114" fmla="*/ 9694172 w 12192000"/>
              <a:gd name="connsiteY114" fmla="*/ 978796 h 2693565"/>
              <a:gd name="connsiteX115" fmla="*/ 9754661 w 12192000"/>
              <a:gd name="connsiteY115" fmla="*/ 985691 h 2693565"/>
              <a:gd name="connsiteX116" fmla="*/ 9961620 w 12192000"/>
              <a:gd name="connsiteY116" fmla="*/ 1043270 h 2693565"/>
              <a:gd name="connsiteX117" fmla="*/ 10079965 w 12192000"/>
              <a:gd name="connsiteY117" fmla="*/ 1055820 h 2693565"/>
              <a:gd name="connsiteX118" fmla="*/ 10122766 w 12192000"/>
              <a:gd name="connsiteY118" fmla="*/ 1054885 h 2693565"/>
              <a:gd name="connsiteX119" fmla="*/ 10194425 w 12192000"/>
              <a:gd name="connsiteY119" fmla="*/ 1053652 h 2693565"/>
              <a:gd name="connsiteX120" fmla="*/ 10249948 w 12192000"/>
              <a:gd name="connsiteY120" fmla="*/ 1039456 h 2693565"/>
              <a:gd name="connsiteX121" fmla="*/ 10309089 w 12192000"/>
              <a:gd name="connsiteY121" fmla="*/ 1043685 h 2693565"/>
              <a:gd name="connsiteX122" fmla="*/ 10320289 w 12192000"/>
              <a:gd name="connsiteY122" fmla="*/ 1061835 h 2693565"/>
              <a:gd name="connsiteX123" fmla="*/ 10384377 w 12192000"/>
              <a:gd name="connsiteY123" fmla="*/ 1060786 h 2693565"/>
              <a:gd name="connsiteX124" fmla="*/ 10481874 w 12192000"/>
              <a:gd name="connsiteY124" fmla="*/ 1057315 h 2693565"/>
              <a:gd name="connsiteX125" fmla="*/ 10537450 w 12192000"/>
              <a:gd name="connsiteY125" fmla="*/ 1059745 h 2693565"/>
              <a:gd name="connsiteX126" fmla="*/ 10689967 w 12192000"/>
              <a:gd name="connsiteY126" fmla="*/ 1061568 h 2693565"/>
              <a:gd name="connsiteX127" fmla="*/ 10843272 w 12192000"/>
              <a:gd name="connsiteY127" fmla="*/ 1059725 h 2693565"/>
              <a:gd name="connsiteX128" fmla="*/ 10937143 w 12192000"/>
              <a:gd name="connsiteY128" fmla="*/ 1037919 h 2693565"/>
              <a:gd name="connsiteX129" fmla="*/ 11062831 w 12192000"/>
              <a:gd name="connsiteY129" fmla="*/ 1038640 h 2693565"/>
              <a:gd name="connsiteX130" fmla="*/ 11084314 w 12192000"/>
              <a:gd name="connsiteY130" fmla="*/ 1035726 h 2693565"/>
              <a:gd name="connsiteX131" fmla="*/ 11112761 w 12192000"/>
              <a:gd name="connsiteY131" fmla="*/ 1041304 h 2693565"/>
              <a:gd name="connsiteX132" fmla="*/ 11226650 w 12192000"/>
              <a:gd name="connsiteY132" fmla="*/ 1064615 h 2693565"/>
              <a:gd name="connsiteX133" fmla="*/ 11315138 w 12192000"/>
              <a:gd name="connsiteY133" fmla="*/ 1091562 h 2693565"/>
              <a:gd name="connsiteX134" fmla="*/ 11430149 w 12192000"/>
              <a:gd name="connsiteY134" fmla="*/ 1089068 h 2693565"/>
              <a:gd name="connsiteX135" fmla="*/ 11498691 w 12192000"/>
              <a:gd name="connsiteY135" fmla="*/ 1099602 h 2693565"/>
              <a:gd name="connsiteX136" fmla="*/ 11608544 w 12192000"/>
              <a:gd name="connsiteY136" fmla="*/ 1135250 h 2693565"/>
              <a:gd name="connsiteX137" fmla="*/ 11758635 w 12192000"/>
              <a:gd name="connsiteY137" fmla="*/ 1141533 h 2693565"/>
              <a:gd name="connsiteX138" fmla="*/ 11792628 w 12192000"/>
              <a:gd name="connsiteY138" fmla="*/ 1118443 h 2693565"/>
              <a:gd name="connsiteX139" fmla="*/ 11835851 w 12192000"/>
              <a:gd name="connsiteY139" fmla="*/ 1106547 h 2693565"/>
              <a:gd name="connsiteX140" fmla="*/ 11848808 w 12192000"/>
              <a:gd name="connsiteY140" fmla="*/ 1144622 h 2693565"/>
              <a:gd name="connsiteX141" fmla="*/ 11974416 w 12192000"/>
              <a:gd name="connsiteY141" fmla="*/ 1183759 h 2693565"/>
              <a:gd name="connsiteX142" fmla="*/ 12037690 w 12192000"/>
              <a:gd name="connsiteY142" fmla="*/ 1199182 h 2693565"/>
              <a:gd name="connsiteX143" fmla="*/ 12137350 w 12192000"/>
              <a:gd name="connsiteY143" fmla="*/ 1214847 h 2693565"/>
              <a:gd name="connsiteX144" fmla="*/ 12167506 w 12192000"/>
              <a:gd name="connsiteY144" fmla="*/ 1221091 h 2693565"/>
              <a:gd name="connsiteX145" fmla="*/ 12192000 w 12192000"/>
              <a:gd name="connsiteY145" fmla="*/ 1225437 h 2693565"/>
              <a:gd name="connsiteX146" fmla="*/ 12192000 w 12192000"/>
              <a:gd name="connsiteY146" fmla="*/ 2693565 h 2693565"/>
              <a:gd name="connsiteX147" fmla="*/ 0 w 12192000"/>
              <a:gd name="connsiteY147" fmla="*/ 2693565 h 2693565"/>
              <a:gd name="connsiteX148" fmla="*/ 0 w 12192000"/>
              <a:gd name="connsiteY148" fmla="*/ 305932 h 2693565"/>
              <a:gd name="connsiteX149" fmla="*/ 7453 w 12192000"/>
              <a:gd name="connsiteY149" fmla="*/ 309471 h 2693565"/>
              <a:gd name="connsiteX150" fmla="*/ 56573 w 12192000"/>
              <a:gd name="connsiteY150" fmla="*/ 335374 h 2693565"/>
              <a:gd name="connsiteX151" fmla="*/ 184586 w 12192000"/>
              <a:gd name="connsiteY151" fmla="*/ 353266 h 2693565"/>
              <a:gd name="connsiteX152" fmla="*/ 235650 w 12192000"/>
              <a:gd name="connsiteY152" fmla="*/ 342210 h 2693565"/>
              <a:gd name="connsiteX153" fmla="*/ 333156 w 12192000"/>
              <a:gd name="connsiteY153" fmla="*/ 324339 h 2693565"/>
              <a:gd name="connsiteX154" fmla="*/ 414362 w 12192000"/>
              <a:gd name="connsiteY154" fmla="*/ 275773 h 2693565"/>
              <a:gd name="connsiteX155" fmla="*/ 509613 w 12192000"/>
              <a:gd name="connsiteY155" fmla="*/ 242197 h 2693565"/>
              <a:gd name="connsiteX156" fmla="*/ 521640 w 12192000"/>
              <a:gd name="connsiteY156" fmla="*/ 245434 h 2693565"/>
              <a:gd name="connsiteX157" fmla="*/ 575469 w 12192000"/>
              <a:gd name="connsiteY157" fmla="*/ 224434 h 2693565"/>
              <a:gd name="connsiteX158" fmla="*/ 727704 w 12192000"/>
              <a:gd name="connsiteY158" fmla="*/ 167150 h 2693565"/>
              <a:gd name="connsiteX159" fmla="*/ 835654 w 12192000"/>
              <a:gd name="connsiteY159" fmla="*/ 71601 h 2693565"/>
              <a:gd name="connsiteX160" fmla="*/ 878896 w 12192000"/>
              <a:gd name="connsiteY160" fmla="*/ 63761 h 2693565"/>
              <a:gd name="connsiteX161" fmla="*/ 951001 w 12192000"/>
              <a:gd name="connsiteY161" fmla="*/ 50233 h 2693565"/>
              <a:gd name="connsiteX162" fmla="*/ 965408 w 12192000"/>
              <a:gd name="connsiteY162" fmla="*/ 55880 h 2693565"/>
              <a:gd name="connsiteX163" fmla="*/ 971791 w 12192000"/>
              <a:gd name="connsiteY163" fmla="*/ 54603 h 2693565"/>
              <a:gd name="connsiteX164" fmla="*/ 972435 w 12192000"/>
              <a:gd name="connsiteY164" fmla="*/ 54961 h 2693565"/>
              <a:gd name="connsiteX165" fmla="*/ 973799 w 12192000"/>
              <a:gd name="connsiteY165" fmla="*/ 54202 h 2693565"/>
              <a:gd name="connsiteX166" fmla="*/ 987946 w 12192000"/>
              <a:gd name="connsiteY166" fmla="*/ 51373 h 2693565"/>
              <a:gd name="connsiteX167" fmla="*/ 1018608 w 12192000"/>
              <a:gd name="connsiteY167" fmla="*/ 55733 h 2693565"/>
              <a:gd name="connsiteX168" fmla="*/ 1037218 w 12192000"/>
              <a:gd name="connsiteY168" fmla="*/ 55219 h 2693565"/>
              <a:gd name="connsiteX169" fmla="*/ 1055961 w 12192000"/>
              <a:gd name="connsiteY169" fmla="*/ 39838 h 2693565"/>
              <a:gd name="connsiteX170" fmla="*/ 1068713 w 12192000"/>
              <a:gd name="connsiteY170" fmla="*/ 38669 h 2693565"/>
              <a:gd name="connsiteX171" fmla="*/ 1071331 w 12192000"/>
              <a:gd name="connsiteY171" fmla="*/ 36555 h 2693565"/>
              <a:gd name="connsiteX172" fmla="*/ 1078748 w 12192000"/>
              <a:gd name="connsiteY172" fmla="*/ 32518 h 2693565"/>
              <a:gd name="connsiteX173" fmla="*/ 1071510 w 12192000"/>
              <a:gd name="connsiteY173" fmla="*/ 28114 h 2693565"/>
              <a:gd name="connsiteX174" fmla="*/ 1158018 w 12192000"/>
              <a:gd name="connsiteY174" fmla="*/ 14155 h 2693565"/>
              <a:gd name="connsiteX175" fmla="*/ 1231493 w 12192000"/>
              <a:gd name="connsiteY175" fmla="*/ 2246 h 2693565"/>
              <a:gd name="connsiteX176" fmla="*/ 1355072 w 12192000"/>
              <a:gd name="connsiteY176" fmla="*/ 31208 h 2693565"/>
              <a:gd name="connsiteX177" fmla="*/ 1479835 w 12192000"/>
              <a:gd name="connsiteY177" fmla="*/ 0 h 269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93565">
                <a:moveTo>
                  <a:pt x="1479835" y="0"/>
                </a:moveTo>
                <a:lnTo>
                  <a:pt x="1511804" y="3644"/>
                </a:lnTo>
                <a:lnTo>
                  <a:pt x="1540872" y="15524"/>
                </a:lnTo>
                <a:lnTo>
                  <a:pt x="1540229" y="18447"/>
                </a:lnTo>
                <a:cubicBezTo>
                  <a:pt x="1540641" y="20467"/>
                  <a:pt x="1542255" y="20832"/>
                  <a:pt x="1544831" y="20367"/>
                </a:cubicBezTo>
                <a:lnTo>
                  <a:pt x="1549414" y="19016"/>
                </a:lnTo>
                <a:lnTo>
                  <a:pt x="1554920" y="21266"/>
                </a:lnTo>
                <a:lnTo>
                  <a:pt x="1570090" y="26625"/>
                </a:lnTo>
                <a:lnTo>
                  <a:pt x="1574449" y="33255"/>
                </a:lnTo>
                <a:cubicBezTo>
                  <a:pt x="1588372" y="44475"/>
                  <a:pt x="1624928" y="36962"/>
                  <a:pt x="1634129" y="52786"/>
                </a:cubicBezTo>
                <a:lnTo>
                  <a:pt x="1653408" y="50933"/>
                </a:lnTo>
                <a:lnTo>
                  <a:pt x="1673821" y="63320"/>
                </a:lnTo>
                <a:cubicBezTo>
                  <a:pt x="1692776" y="73767"/>
                  <a:pt x="1712758" y="80831"/>
                  <a:pt x="1735578" y="74197"/>
                </a:cubicBezTo>
                <a:cubicBezTo>
                  <a:pt x="1725769" y="94019"/>
                  <a:pt x="1790078" y="74373"/>
                  <a:pt x="1803240" y="93803"/>
                </a:cubicBezTo>
                <a:cubicBezTo>
                  <a:pt x="1811054" y="109566"/>
                  <a:pt x="1832389" y="107278"/>
                  <a:pt x="1850407" y="112482"/>
                </a:cubicBezTo>
                <a:cubicBezTo>
                  <a:pt x="1866338" y="128260"/>
                  <a:pt x="1953255" y="139774"/>
                  <a:pt x="1981598" y="136278"/>
                </a:cubicBezTo>
                <a:cubicBezTo>
                  <a:pt x="2059030" y="116852"/>
                  <a:pt x="2141385" y="179647"/>
                  <a:pt x="2203718" y="165797"/>
                </a:cubicBezTo>
                <a:cubicBezTo>
                  <a:pt x="2221190" y="166649"/>
                  <a:pt x="2236289" y="169766"/>
                  <a:pt x="2249831" y="174273"/>
                </a:cubicBezTo>
                <a:lnTo>
                  <a:pt x="2284800" y="190263"/>
                </a:lnTo>
                <a:lnTo>
                  <a:pt x="2288840" y="201561"/>
                </a:lnTo>
                <a:lnTo>
                  <a:pt x="2313454" y="207617"/>
                </a:lnTo>
                <a:lnTo>
                  <a:pt x="2319021" y="211049"/>
                </a:lnTo>
                <a:cubicBezTo>
                  <a:pt x="2329636" y="217639"/>
                  <a:pt x="2340334" y="223880"/>
                  <a:pt x="2351943" y="228899"/>
                </a:cubicBezTo>
                <a:cubicBezTo>
                  <a:pt x="2369139" y="185217"/>
                  <a:pt x="2453517" y="264393"/>
                  <a:pt x="2446476" y="221823"/>
                </a:cubicBezTo>
                <a:cubicBezTo>
                  <a:pt x="2496555" y="236811"/>
                  <a:pt x="2495450" y="214816"/>
                  <a:pt x="2514466" y="225768"/>
                </a:cubicBezTo>
                <a:lnTo>
                  <a:pt x="2519045" y="229167"/>
                </a:lnTo>
                <a:lnTo>
                  <a:pt x="2521518" y="236740"/>
                </a:lnTo>
                <a:lnTo>
                  <a:pt x="2532948" y="240920"/>
                </a:lnTo>
                <a:lnTo>
                  <a:pt x="2542831" y="250292"/>
                </a:lnTo>
                <a:cubicBezTo>
                  <a:pt x="2670524" y="253866"/>
                  <a:pt x="2831439" y="351801"/>
                  <a:pt x="2951466" y="331735"/>
                </a:cubicBezTo>
                <a:lnTo>
                  <a:pt x="3145677" y="312283"/>
                </a:lnTo>
                <a:cubicBezTo>
                  <a:pt x="3166736" y="299982"/>
                  <a:pt x="3200809" y="301529"/>
                  <a:pt x="3221782" y="315740"/>
                </a:cubicBezTo>
                <a:cubicBezTo>
                  <a:pt x="3225389" y="318185"/>
                  <a:pt x="3228464" y="320921"/>
                  <a:pt x="3230913" y="323864"/>
                </a:cubicBezTo>
                <a:cubicBezTo>
                  <a:pt x="3292781" y="295375"/>
                  <a:pt x="3311084" y="320413"/>
                  <a:pt x="3343537" y="298906"/>
                </a:cubicBezTo>
                <a:cubicBezTo>
                  <a:pt x="3418860" y="303711"/>
                  <a:pt x="3463951" y="341454"/>
                  <a:pt x="3493591" y="322860"/>
                </a:cubicBezTo>
                <a:cubicBezTo>
                  <a:pt x="3529011" y="332105"/>
                  <a:pt x="3566223" y="369362"/>
                  <a:pt x="3604486" y="350634"/>
                </a:cubicBezTo>
                <a:cubicBezTo>
                  <a:pt x="3599050" y="371574"/>
                  <a:pt x="3652814" y="344238"/>
                  <a:pt x="3667668" y="362018"/>
                </a:cubicBezTo>
                <a:cubicBezTo>
                  <a:pt x="3677181" y="376788"/>
                  <a:pt x="3695715" y="371937"/>
                  <a:pt x="3712536" y="374952"/>
                </a:cubicBezTo>
                <a:cubicBezTo>
                  <a:pt x="3729245" y="388755"/>
                  <a:pt x="3808162" y="389754"/>
                  <a:pt x="3832709" y="382853"/>
                </a:cubicBezTo>
                <a:cubicBezTo>
                  <a:pt x="3898137" y="354155"/>
                  <a:pt x="3981432" y="406816"/>
                  <a:pt x="4034400" y="385496"/>
                </a:cubicBezTo>
                <a:cubicBezTo>
                  <a:pt x="4096895" y="380474"/>
                  <a:pt x="4131671" y="416106"/>
                  <a:pt x="4176121" y="430521"/>
                </a:cubicBezTo>
                <a:cubicBezTo>
                  <a:pt x="4184188" y="384912"/>
                  <a:pt x="4271961" y="453654"/>
                  <a:pt x="4258735" y="412077"/>
                </a:cubicBezTo>
                <a:cubicBezTo>
                  <a:pt x="4321188" y="423941"/>
                  <a:pt x="4292211" y="381252"/>
                  <a:pt x="4348797" y="428832"/>
                </a:cubicBezTo>
                <a:cubicBezTo>
                  <a:pt x="4462546" y="417000"/>
                  <a:pt x="4604724" y="465257"/>
                  <a:pt x="4707799" y="430789"/>
                </a:cubicBezTo>
                <a:lnTo>
                  <a:pt x="4939895" y="425286"/>
                </a:lnTo>
                <a:lnTo>
                  <a:pt x="4972179" y="421596"/>
                </a:lnTo>
                <a:cubicBezTo>
                  <a:pt x="4972369" y="420619"/>
                  <a:pt x="4972557" y="419642"/>
                  <a:pt x="4972746" y="418665"/>
                </a:cubicBezTo>
                <a:cubicBezTo>
                  <a:pt x="4973950" y="416860"/>
                  <a:pt x="4975622" y="416934"/>
                  <a:pt x="4977873" y="418043"/>
                </a:cubicBezTo>
                <a:lnTo>
                  <a:pt x="4981666" y="420512"/>
                </a:lnTo>
                <a:lnTo>
                  <a:pt x="4987781" y="419813"/>
                </a:lnTo>
                <a:lnTo>
                  <a:pt x="5004292" y="418684"/>
                </a:lnTo>
                <a:lnTo>
                  <a:pt x="5011080" y="413543"/>
                </a:lnTo>
                <a:lnTo>
                  <a:pt x="5092908" y="417334"/>
                </a:lnTo>
                <a:lnTo>
                  <a:pt x="5117205" y="410915"/>
                </a:lnTo>
                <a:cubicBezTo>
                  <a:pt x="5139341" y="405953"/>
                  <a:pt x="5161092" y="404460"/>
                  <a:pt x="5180020" y="416669"/>
                </a:cubicBezTo>
                <a:cubicBezTo>
                  <a:pt x="5178705" y="395362"/>
                  <a:pt x="5231666" y="430665"/>
                  <a:pt x="5251931" y="415698"/>
                </a:cubicBezTo>
                <a:cubicBezTo>
                  <a:pt x="5265663" y="402811"/>
                  <a:pt x="5284931" y="410521"/>
                  <a:pt x="5304075" y="410278"/>
                </a:cubicBezTo>
                <a:cubicBezTo>
                  <a:pt x="5325492" y="399487"/>
                  <a:pt x="5412373" y="411177"/>
                  <a:pt x="5437791" y="421851"/>
                </a:cubicBezTo>
                <a:cubicBezTo>
                  <a:pt x="5503260" y="460357"/>
                  <a:pt x="5606433" y="422332"/>
                  <a:pt x="5659855" y="451638"/>
                </a:cubicBezTo>
                <a:cubicBezTo>
                  <a:pt x="5676731" y="455370"/>
                  <a:pt x="5692271" y="456345"/>
                  <a:pt x="5706898" y="455600"/>
                </a:cubicBezTo>
                <a:lnTo>
                  <a:pt x="5754782" y="439912"/>
                </a:lnTo>
                <a:lnTo>
                  <a:pt x="5780510" y="440576"/>
                </a:lnTo>
                <a:lnTo>
                  <a:pt x="5787158" y="438777"/>
                </a:lnTo>
                <a:cubicBezTo>
                  <a:pt x="5799851" y="435298"/>
                  <a:pt x="5812485" y="432173"/>
                  <a:pt x="5825490" y="430438"/>
                </a:cubicBezTo>
                <a:cubicBezTo>
                  <a:pt x="5824203" y="476245"/>
                  <a:pt x="5935878" y="423245"/>
                  <a:pt x="5912104" y="461700"/>
                </a:cubicBezTo>
                <a:cubicBezTo>
                  <a:pt x="5965520" y="460532"/>
                  <a:pt x="5955632" y="481057"/>
                  <a:pt x="5978031" y="475635"/>
                </a:cubicBezTo>
                <a:lnTo>
                  <a:pt x="5983729" y="473608"/>
                </a:lnTo>
                <a:lnTo>
                  <a:pt x="5989115" y="467085"/>
                </a:lnTo>
                <a:lnTo>
                  <a:pt x="6001610" y="466101"/>
                </a:lnTo>
                <a:lnTo>
                  <a:pt x="6014731" y="459798"/>
                </a:lnTo>
                <a:cubicBezTo>
                  <a:pt x="6137008" y="489599"/>
                  <a:pt x="6303861" y="465321"/>
                  <a:pt x="6409381" y="515501"/>
                </a:cubicBezTo>
                <a:lnTo>
                  <a:pt x="6487437" y="553647"/>
                </a:lnTo>
                <a:cubicBezTo>
                  <a:pt x="6528113" y="569393"/>
                  <a:pt x="6571143" y="527170"/>
                  <a:pt x="6610142" y="557790"/>
                </a:cubicBezTo>
                <a:cubicBezTo>
                  <a:pt x="6625126" y="574906"/>
                  <a:pt x="6657993" y="582294"/>
                  <a:pt x="6683551" y="574296"/>
                </a:cubicBezTo>
                <a:cubicBezTo>
                  <a:pt x="6687949" y="572920"/>
                  <a:pt x="6691959" y="571129"/>
                  <a:pt x="6695459" y="568981"/>
                </a:cubicBezTo>
                <a:cubicBezTo>
                  <a:pt x="6742555" y="612018"/>
                  <a:pt x="6769939" y="593080"/>
                  <a:pt x="6792010" y="621866"/>
                </a:cubicBezTo>
                <a:cubicBezTo>
                  <a:pt x="6865220" y="636894"/>
                  <a:pt x="6923060" y="612894"/>
                  <a:pt x="6943635" y="638192"/>
                </a:cubicBezTo>
                <a:cubicBezTo>
                  <a:pt x="6980872" y="638645"/>
                  <a:pt x="7031062" y="613058"/>
                  <a:pt x="7059745" y="640725"/>
                </a:cubicBezTo>
                <a:cubicBezTo>
                  <a:pt x="7063016" y="619497"/>
                  <a:pt x="7102907" y="659336"/>
                  <a:pt x="7124112" y="646371"/>
                </a:cubicBezTo>
                <a:cubicBezTo>
                  <a:pt x="7139051" y="634866"/>
                  <a:pt x="7154640" y="644272"/>
                  <a:pt x="7171770" y="645791"/>
                </a:cubicBezTo>
                <a:cubicBezTo>
                  <a:pt x="7193129" y="637070"/>
                  <a:pt x="7268212" y="656632"/>
                  <a:pt x="7288670" y="669540"/>
                </a:cubicBezTo>
                <a:cubicBezTo>
                  <a:pt x="7339052" y="713700"/>
                  <a:pt x="7439044" y="685512"/>
                  <a:pt x="7480598" y="719452"/>
                </a:cubicBezTo>
                <a:cubicBezTo>
                  <a:pt x="7549749" y="733295"/>
                  <a:pt x="7651088" y="745813"/>
                  <a:pt x="7703580" y="752595"/>
                </a:cubicBezTo>
                <a:cubicBezTo>
                  <a:pt x="7767450" y="757595"/>
                  <a:pt x="7722870" y="790464"/>
                  <a:pt x="7795544" y="760142"/>
                </a:cubicBezTo>
                <a:cubicBezTo>
                  <a:pt x="7898433" y="800898"/>
                  <a:pt x="8150708" y="758225"/>
                  <a:pt x="8234397" y="817628"/>
                </a:cubicBezTo>
                <a:cubicBezTo>
                  <a:pt x="8324317" y="832462"/>
                  <a:pt x="8268141" y="831633"/>
                  <a:pt x="8335061" y="849146"/>
                </a:cubicBezTo>
                <a:cubicBezTo>
                  <a:pt x="8342399" y="903105"/>
                  <a:pt x="8500207" y="925631"/>
                  <a:pt x="8537578" y="956663"/>
                </a:cubicBezTo>
                <a:cubicBezTo>
                  <a:pt x="8631361" y="970564"/>
                  <a:pt x="8701947" y="1017329"/>
                  <a:pt x="8796979" y="1002770"/>
                </a:cubicBezTo>
                <a:cubicBezTo>
                  <a:pt x="8800805" y="1010082"/>
                  <a:pt x="8806424" y="1016287"/>
                  <a:pt x="8813274" y="1021683"/>
                </a:cubicBezTo>
                <a:lnTo>
                  <a:pt x="8817811" y="1024375"/>
                </a:lnTo>
                <a:lnTo>
                  <a:pt x="8819508" y="1023536"/>
                </a:lnTo>
                <a:cubicBezTo>
                  <a:pt x="8825917" y="1021803"/>
                  <a:pt x="8833699" y="1021195"/>
                  <a:pt x="8844321" y="1022121"/>
                </a:cubicBezTo>
                <a:cubicBezTo>
                  <a:pt x="8849047" y="973708"/>
                  <a:pt x="8866578" y="1007760"/>
                  <a:pt x="8901176" y="999714"/>
                </a:cubicBezTo>
                <a:cubicBezTo>
                  <a:pt x="8931141" y="995841"/>
                  <a:pt x="8945799" y="979520"/>
                  <a:pt x="8970456" y="971358"/>
                </a:cubicBezTo>
                <a:cubicBezTo>
                  <a:pt x="8990473" y="966128"/>
                  <a:pt x="8994851" y="980867"/>
                  <a:pt x="9021279" y="968334"/>
                </a:cubicBezTo>
                <a:cubicBezTo>
                  <a:pt x="9068612" y="982595"/>
                  <a:pt x="9107817" y="950499"/>
                  <a:pt x="9144634" y="945164"/>
                </a:cubicBezTo>
                <a:cubicBezTo>
                  <a:pt x="9156291" y="946681"/>
                  <a:pt x="9191524" y="942385"/>
                  <a:pt x="9224215" y="935769"/>
                </a:cubicBezTo>
                <a:lnTo>
                  <a:pt x="9226449" y="935197"/>
                </a:lnTo>
                <a:lnTo>
                  <a:pt x="9242615" y="940365"/>
                </a:lnTo>
                <a:cubicBezTo>
                  <a:pt x="9246547" y="942524"/>
                  <a:pt x="9247167" y="944945"/>
                  <a:pt x="9241484" y="947917"/>
                </a:cubicBezTo>
                <a:cubicBezTo>
                  <a:pt x="9245969" y="951992"/>
                  <a:pt x="9250611" y="953857"/>
                  <a:pt x="9255340" y="954591"/>
                </a:cubicBezTo>
                <a:cubicBezTo>
                  <a:pt x="9264796" y="956057"/>
                  <a:pt x="9274598" y="952996"/>
                  <a:pt x="9284189" y="954041"/>
                </a:cubicBezTo>
                <a:lnTo>
                  <a:pt x="9294504" y="958215"/>
                </a:lnTo>
                <a:lnTo>
                  <a:pt x="9298497" y="958155"/>
                </a:lnTo>
                <a:lnTo>
                  <a:pt x="9307861" y="958940"/>
                </a:lnTo>
                <a:lnTo>
                  <a:pt x="9307085" y="954092"/>
                </a:lnTo>
                <a:cubicBezTo>
                  <a:pt x="9305463" y="949397"/>
                  <a:pt x="9304383" y="944306"/>
                  <a:pt x="9319074" y="946047"/>
                </a:cubicBezTo>
                <a:cubicBezTo>
                  <a:pt x="9349305" y="951935"/>
                  <a:pt x="9361374" y="933135"/>
                  <a:pt x="9372632" y="953006"/>
                </a:cubicBezTo>
                <a:lnTo>
                  <a:pt x="9375071" y="958595"/>
                </a:lnTo>
                <a:lnTo>
                  <a:pt x="9381767" y="959998"/>
                </a:lnTo>
                <a:cubicBezTo>
                  <a:pt x="9385419" y="960114"/>
                  <a:pt x="9387600" y="958963"/>
                  <a:pt x="9387324" y="955424"/>
                </a:cubicBezTo>
                <a:cubicBezTo>
                  <a:pt x="9414634" y="972091"/>
                  <a:pt x="9449605" y="952522"/>
                  <a:pt x="9478921" y="950802"/>
                </a:cubicBezTo>
                <a:cubicBezTo>
                  <a:pt x="9499452" y="966349"/>
                  <a:pt x="9540712" y="947412"/>
                  <a:pt x="9600789" y="953342"/>
                </a:cubicBezTo>
                <a:cubicBezTo>
                  <a:pt x="9623099" y="971104"/>
                  <a:pt x="9641319" y="957149"/>
                  <a:pt x="9685744" y="982941"/>
                </a:cubicBezTo>
                <a:cubicBezTo>
                  <a:pt x="9688118" y="981338"/>
                  <a:pt x="9690956" y="979942"/>
                  <a:pt x="9694172" y="978796"/>
                </a:cubicBezTo>
                <a:cubicBezTo>
                  <a:pt x="9712854" y="972144"/>
                  <a:pt x="9739938" y="975230"/>
                  <a:pt x="9754661" y="985691"/>
                </a:cubicBezTo>
                <a:cubicBezTo>
                  <a:pt x="9826496" y="1021800"/>
                  <a:pt x="9896819" y="1029553"/>
                  <a:pt x="9961620" y="1043270"/>
                </a:cubicBezTo>
                <a:cubicBezTo>
                  <a:pt x="10035471" y="1055817"/>
                  <a:pt x="9991652" y="1018987"/>
                  <a:pt x="10079965" y="1055820"/>
                </a:cubicBezTo>
                <a:cubicBezTo>
                  <a:pt x="10091885" y="1046409"/>
                  <a:pt x="10103779" y="1047350"/>
                  <a:pt x="10122766" y="1054885"/>
                </a:cubicBezTo>
                <a:cubicBezTo>
                  <a:pt x="10158792" y="1060185"/>
                  <a:pt x="10160710" y="1033074"/>
                  <a:pt x="10194425" y="1053652"/>
                </a:cubicBezTo>
                <a:cubicBezTo>
                  <a:pt x="10190401" y="1038468"/>
                  <a:pt x="10264044" y="1056450"/>
                  <a:pt x="10249948" y="1039456"/>
                </a:cubicBezTo>
                <a:cubicBezTo>
                  <a:pt x="10275818" y="1029226"/>
                  <a:pt x="10283688" y="1052223"/>
                  <a:pt x="10309089" y="1043685"/>
                </a:cubicBezTo>
                <a:cubicBezTo>
                  <a:pt x="10335955" y="1044245"/>
                  <a:pt x="10291248" y="1057215"/>
                  <a:pt x="10320289" y="1061835"/>
                </a:cubicBezTo>
                <a:cubicBezTo>
                  <a:pt x="10355953" y="1064839"/>
                  <a:pt x="10351274" y="1091207"/>
                  <a:pt x="10384377" y="1060786"/>
                </a:cubicBezTo>
                <a:cubicBezTo>
                  <a:pt x="10420069" y="1073328"/>
                  <a:pt x="10429874" y="1059045"/>
                  <a:pt x="10481874" y="1057315"/>
                </a:cubicBezTo>
                <a:cubicBezTo>
                  <a:pt x="10501680" y="1068177"/>
                  <a:pt x="10519421" y="1065993"/>
                  <a:pt x="10537450" y="1059745"/>
                </a:cubicBezTo>
                <a:cubicBezTo>
                  <a:pt x="10586493" y="1067520"/>
                  <a:pt x="10633607" y="1060262"/>
                  <a:pt x="10689967" y="1061568"/>
                </a:cubicBezTo>
                <a:cubicBezTo>
                  <a:pt x="10748426" y="1077920"/>
                  <a:pt x="10783057" y="1058234"/>
                  <a:pt x="10843272" y="1059725"/>
                </a:cubicBezTo>
                <a:cubicBezTo>
                  <a:pt x="10898437" y="1087831"/>
                  <a:pt x="10887290" y="1031628"/>
                  <a:pt x="10937143" y="1037919"/>
                </a:cubicBezTo>
                <a:cubicBezTo>
                  <a:pt x="11015338" y="1066127"/>
                  <a:pt x="10938076" y="1019729"/>
                  <a:pt x="11062831" y="1038640"/>
                </a:cubicBezTo>
                <a:cubicBezTo>
                  <a:pt x="11069397" y="1042745"/>
                  <a:pt x="11085203" y="1040603"/>
                  <a:pt x="11084314" y="1035726"/>
                </a:cubicBezTo>
                <a:cubicBezTo>
                  <a:pt x="11092072" y="1037916"/>
                  <a:pt x="11109774" y="1048720"/>
                  <a:pt x="11112761" y="1041304"/>
                </a:cubicBezTo>
                <a:cubicBezTo>
                  <a:pt x="11152966" y="1044024"/>
                  <a:pt x="11192190" y="1052052"/>
                  <a:pt x="11226650" y="1064615"/>
                </a:cubicBezTo>
                <a:cubicBezTo>
                  <a:pt x="11305689" y="1058552"/>
                  <a:pt x="11258784" y="1090166"/>
                  <a:pt x="11315138" y="1091562"/>
                </a:cubicBezTo>
                <a:cubicBezTo>
                  <a:pt x="11361985" y="1080652"/>
                  <a:pt x="11377018" y="1094351"/>
                  <a:pt x="11430149" y="1089068"/>
                </a:cubicBezTo>
                <a:cubicBezTo>
                  <a:pt x="11444825" y="1115277"/>
                  <a:pt x="11479264" y="1090856"/>
                  <a:pt x="11498691" y="1099602"/>
                </a:cubicBezTo>
                <a:cubicBezTo>
                  <a:pt x="11534287" y="1073718"/>
                  <a:pt x="11574772" y="1132835"/>
                  <a:pt x="11608544" y="1135250"/>
                </a:cubicBezTo>
                <a:cubicBezTo>
                  <a:pt x="11665899" y="1134901"/>
                  <a:pt x="11730579" y="1110553"/>
                  <a:pt x="11758635" y="1141533"/>
                </a:cubicBezTo>
                <a:cubicBezTo>
                  <a:pt x="11764015" y="1130111"/>
                  <a:pt x="11760429" y="1113687"/>
                  <a:pt x="11792628" y="1118443"/>
                </a:cubicBezTo>
                <a:cubicBezTo>
                  <a:pt x="11806166" y="1113506"/>
                  <a:pt x="11810246" y="1095634"/>
                  <a:pt x="11835851" y="1106547"/>
                </a:cubicBezTo>
                <a:cubicBezTo>
                  <a:pt x="11801664" y="1119996"/>
                  <a:pt x="11855557" y="1126304"/>
                  <a:pt x="11848808" y="1144622"/>
                </a:cubicBezTo>
                <a:cubicBezTo>
                  <a:pt x="11888209" y="1159428"/>
                  <a:pt x="11982396" y="1150542"/>
                  <a:pt x="11974416" y="1183759"/>
                </a:cubicBezTo>
                <a:cubicBezTo>
                  <a:pt x="11984558" y="1204467"/>
                  <a:pt x="12039206" y="1177765"/>
                  <a:pt x="12037690" y="1199182"/>
                </a:cubicBezTo>
                <a:cubicBezTo>
                  <a:pt x="12061583" y="1187085"/>
                  <a:pt x="12100041" y="1212725"/>
                  <a:pt x="12137350" y="1214847"/>
                </a:cubicBezTo>
                <a:cubicBezTo>
                  <a:pt x="12143663" y="1225017"/>
                  <a:pt x="12152270" y="1225179"/>
                  <a:pt x="12167506" y="1221091"/>
                </a:cubicBezTo>
                <a:lnTo>
                  <a:pt x="12192000" y="1225437"/>
                </a:lnTo>
                <a:lnTo>
                  <a:pt x="12192000" y="2693565"/>
                </a:lnTo>
                <a:lnTo>
                  <a:pt x="0" y="2693565"/>
                </a:lnTo>
                <a:lnTo>
                  <a:pt x="0" y="305932"/>
                </a:lnTo>
                <a:lnTo>
                  <a:pt x="7453" y="309471"/>
                </a:lnTo>
                <a:cubicBezTo>
                  <a:pt x="23896" y="319081"/>
                  <a:pt x="38977" y="328472"/>
                  <a:pt x="56573" y="335374"/>
                </a:cubicBezTo>
                <a:cubicBezTo>
                  <a:pt x="69155" y="358380"/>
                  <a:pt x="163342" y="348134"/>
                  <a:pt x="184586" y="353266"/>
                </a:cubicBezTo>
                <a:cubicBezTo>
                  <a:pt x="214121" y="345491"/>
                  <a:pt x="204765" y="347033"/>
                  <a:pt x="235650" y="342210"/>
                </a:cubicBezTo>
                <a:cubicBezTo>
                  <a:pt x="247937" y="316367"/>
                  <a:pt x="302580" y="328405"/>
                  <a:pt x="333156" y="324339"/>
                </a:cubicBezTo>
                <a:cubicBezTo>
                  <a:pt x="339717" y="301268"/>
                  <a:pt x="360087" y="295523"/>
                  <a:pt x="414362" y="275773"/>
                </a:cubicBezTo>
                <a:cubicBezTo>
                  <a:pt x="420721" y="249657"/>
                  <a:pt x="488456" y="282645"/>
                  <a:pt x="509613" y="242197"/>
                </a:cubicBezTo>
                <a:cubicBezTo>
                  <a:pt x="513387" y="243636"/>
                  <a:pt x="517437" y="244726"/>
                  <a:pt x="521640" y="245434"/>
                </a:cubicBezTo>
                <a:cubicBezTo>
                  <a:pt x="546049" y="249549"/>
                  <a:pt x="570152" y="240147"/>
                  <a:pt x="575469" y="224434"/>
                </a:cubicBezTo>
                <a:cubicBezTo>
                  <a:pt x="614641" y="165790"/>
                  <a:pt x="675649" y="197289"/>
                  <a:pt x="727704" y="167150"/>
                </a:cubicBezTo>
                <a:cubicBezTo>
                  <a:pt x="789763" y="136526"/>
                  <a:pt x="780796" y="134575"/>
                  <a:pt x="835654" y="71601"/>
                </a:cubicBezTo>
                <a:cubicBezTo>
                  <a:pt x="855810" y="80465"/>
                  <a:pt x="866761" y="76836"/>
                  <a:pt x="878896" y="63761"/>
                </a:cubicBezTo>
                <a:cubicBezTo>
                  <a:pt x="909898" y="49812"/>
                  <a:pt x="935837" y="82137"/>
                  <a:pt x="951001" y="50233"/>
                </a:cubicBezTo>
                <a:cubicBezTo>
                  <a:pt x="953370" y="55026"/>
                  <a:pt x="958711" y="56299"/>
                  <a:pt x="965408" y="55880"/>
                </a:cubicBezTo>
                <a:lnTo>
                  <a:pt x="971791" y="54603"/>
                </a:lnTo>
                <a:lnTo>
                  <a:pt x="972435" y="54961"/>
                </a:lnTo>
                <a:lnTo>
                  <a:pt x="973799" y="54202"/>
                </a:lnTo>
                <a:lnTo>
                  <a:pt x="987946" y="51373"/>
                </a:lnTo>
                <a:cubicBezTo>
                  <a:pt x="1003526" y="47416"/>
                  <a:pt x="1018060" y="43999"/>
                  <a:pt x="1018608" y="55733"/>
                </a:cubicBezTo>
                <a:cubicBezTo>
                  <a:pt x="1027284" y="57464"/>
                  <a:pt x="1033006" y="56925"/>
                  <a:pt x="1037218" y="55219"/>
                </a:cubicBezTo>
                <a:cubicBezTo>
                  <a:pt x="1045641" y="51809"/>
                  <a:pt x="1048029" y="43734"/>
                  <a:pt x="1055961" y="39838"/>
                </a:cubicBezTo>
                <a:lnTo>
                  <a:pt x="1068713" y="38669"/>
                </a:lnTo>
                <a:lnTo>
                  <a:pt x="1071331" y="36555"/>
                </a:lnTo>
                <a:lnTo>
                  <a:pt x="1078748" y="32518"/>
                </a:lnTo>
                <a:lnTo>
                  <a:pt x="1071510" y="28114"/>
                </a:lnTo>
                <a:cubicBezTo>
                  <a:pt x="1063911" y="24295"/>
                  <a:pt x="1145676" y="19987"/>
                  <a:pt x="1158018" y="14155"/>
                </a:cubicBezTo>
                <a:lnTo>
                  <a:pt x="1231493" y="2246"/>
                </a:lnTo>
                <a:lnTo>
                  <a:pt x="1355072" y="31208"/>
                </a:lnTo>
                <a:cubicBezTo>
                  <a:pt x="1384547" y="167"/>
                  <a:pt x="1449853" y="16313"/>
                  <a:pt x="1479835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506C96E-17CE-F7C1-E93C-AD3462B3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119" y="4901464"/>
            <a:ext cx="4014526" cy="7086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NTK- National Technical Library, </a:t>
            </a:r>
            <a:b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Dejvická</a:t>
            </a: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(metro A)</a:t>
            </a:r>
          </a:p>
        </p:txBody>
      </p:sp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EAD7E7B8-AA45-4F77-BF30-BBED931325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5277223" y="-1"/>
            <a:ext cx="6914777" cy="643325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17462 w 6884912"/>
              <a:gd name="connsiteY43" fmla="*/ 519603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17462 w 6884912"/>
              <a:gd name="connsiteY43" fmla="*/ 519603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03986" y="741935"/>
                  <a:pt x="1124901" y="717624"/>
                </a:cubicBez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178190" y="698452"/>
                  <a:pt x="1178246" y="698273"/>
                  <a:pt x="1178301" y="698094"/>
                </a:cubicBez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3251" y="614883"/>
                  <a:pt x="1589566" y="621301"/>
                </a:cubicBezTo>
                <a:cubicBezTo>
                  <a:pt x="1652500" y="621160"/>
                  <a:pt x="1659006" y="610309"/>
                  <a:pt x="1731986" y="589682"/>
                </a:cubicBezTo>
                <a:cubicBezTo>
                  <a:pt x="1772526" y="597621"/>
                  <a:pt x="1896056" y="567525"/>
                  <a:pt x="1927935" y="622808"/>
                </a:cubicBezTo>
                <a:cubicBezTo>
                  <a:pt x="1983767" y="616263"/>
                  <a:pt x="1996263" y="568569"/>
                  <a:pt x="2066980" y="550413"/>
                </a:cubicBezTo>
                <a:cubicBezTo>
                  <a:pt x="2136397" y="548191"/>
                  <a:pt x="2224774" y="514787"/>
                  <a:pt x="2317462" y="519603"/>
                </a:cubicBezTo>
                <a:cubicBezTo>
                  <a:pt x="2353676" y="459395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3789" y="162396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491390" y="127709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0626625D-ED63-4E15-AC54-D7D501150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868" y="708300"/>
            <a:ext cx="10449645" cy="409598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2" name="Picture 4" descr="Hlavní budova AV ČR - Akademie věd České republiky">
            <a:extLst>
              <a:ext uri="{FF2B5EF4-FFF2-40B4-BE49-F238E27FC236}">
                <a16:creationId xmlns:a16="http://schemas.microsoft.com/office/drawing/2014/main" id="{8C1B1536-5EA4-7432-73B3-2D9815237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" b="1"/>
          <a:stretch/>
        </p:blipFill>
        <p:spPr bwMode="auto">
          <a:xfrm>
            <a:off x="1050735" y="867719"/>
            <a:ext cx="5009718" cy="377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udova NTK - Národní technická knihovna">
            <a:extLst>
              <a:ext uri="{FF2B5EF4-FFF2-40B4-BE49-F238E27FC236}">
                <a16:creationId xmlns:a16="http://schemas.microsoft.com/office/drawing/2014/main" id="{34AA0952-0AD1-0086-32D5-2FF295D8E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6426" b="1"/>
          <a:stretch/>
        </p:blipFill>
        <p:spPr bwMode="auto">
          <a:xfrm>
            <a:off x="6111822" y="867719"/>
            <a:ext cx="5066823" cy="377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FBB130E-5525-42CB-37D6-6AD6C39088CD}"/>
              </a:ext>
            </a:extLst>
          </p:cNvPr>
          <p:cNvSpPr txBox="1">
            <a:spLocks/>
          </p:cNvSpPr>
          <p:nvPr/>
        </p:nvSpPr>
        <p:spPr>
          <a:xfrm>
            <a:off x="889868" y="4901464"/>
            <a:ext cx="5886449" cy="121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err="1">
                <a:latin typeface="Abadi Extra Light" panose="020B0204020104020204" pitchFamily="34" charset="0"/>
              </a:rPr>
              <a:t>Library</a:t>
            </a:r>
            <a:r>
              <a:rPr lang="cs-CZ" sz="2000" dirty="0">
                <a:latin typeface="Abadi Extra Light" panose="020B0204020104020204" pitchFamily="34" charset="0"/>
              </a:rPr>
              <a:t> </a:t>
            </a:r>
            <a:r>
              <a:rPr lang="cs-CZ" sz="2000" dirty="0" err="1">
                <a:latin typeface="Abadi Extra Light" panose="020B0204020104020204" pitchFamily="34" charset="0"/>
              </a:rPr>
              <a:t>of</a:t>
            </a:r>
            <a:r>
              <a:rPr lang="cs-CZ" sz="2000" dirty="0">
                <a:latin typeface="Abadi Extra Light" panose="020B0204020104020204" pitchFamily="34" charset="0"/>
              </a:rPr>
              <a:t> AV CR (</a:t>
            </a:r>
            <a:r>
              <a:rPr lang="cs-CZ" sz="2000" dirty="0" err="1">
                <a:latin typeface="Abadi Extra Light" panose="020B0204020104020204" pitchFamily="34" charset="0"/>
              </a:rPr>
              <a:t>Academy</a:t>
            </a:r>
            <a:r>
              <a:rPr lang="cs-CZ" sz="2000" dirty="0">
                <a:latin typeface="Abadi Extra Light" panose="020B0204020104020204" pitchFamily="34" charset="0"/>
              </a:rPr>
              <a:t> </a:t>
            </a:r>
            <a:r>
              <a:rPr lang="cs-CZ" sz="2000" dirty="0" err="1">
                <a:latin typeface="Abadi Extra Light" panose="020B0204020104020204" pitchFamily="34" charset="0"/>
              </a:rPr>
              <a:t>of</a:t>
            </a:r>
            <a:r>
              <a:rPr lang="cs-CZ" sz="2000" dirty="0">
                <a:latin typeface="Abadi Extra Light" panose="020B0204020104020204" pitchFamily="34" charset="0"/>
              </a:rPr>
              <a:t> Sciences), Národní Divadlo (tram 17)</a:t>
            </a:r>
          </a:p>
          <a:p>
            <a:r>
              <a:rPr lang="cs-CZ" sz="2000" i="1" dirty="0">
                <a:latin typeface="Abadi Extra Light" panose="020B0204020104020204" pitchFamily="34" charset="0"/>
              </a:rPr>
              <a:t>100 CZK </a:t>
            </a:r>
            <a:r>
              <a:rPr lang="cs-CZ" sz="2000" i="1" dirty="0" err="1">
                <a:latin typeface="Abadi Extra Light" panose="020B0204020104020204" pitchFamily="34" charset="0"/>
              </a:rPr>
              <a:t>for</a:t>
            </a:r>
            <a:r>
              <a:rPr lang="cs-CZ" sz="2000" i="1" dirty="0">
                <a:latin typeface="Abadi Extra Light" panose="020B0204020104020204" pitchFamily="34" charset="0"/>
              </a:rPr>
              <a:t> a </a:t>
            </a:r>
            <a:r>
              <a:rPr lang="cs-CZ" sz="2000" i="1" dirty="0" err="1">
                <a:latin typeface="Abadi Extra Light" panose="020B0204020104020204" pitchFamily="34" charset="0"/>
              </a:rPr>
              <a:t>semester</a:t>
            </a:r>
            <a:endParaRPr lang="en-GB" sz="2000" i="1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13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Rectangle 411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Obsah obrázku budova, venku, obloha, voda&#10;&#10;Popis byl vytvořen automaticky">
            <a:extLst>
              <a:ext uri="{FF2B5EF4-FFF2-40B4-BE49-F238E27FC236}">
                <a16:creationId xmlns:a16="http://schemas.microsoft.com/office/drawing/2014/main" id="{25565C35-1DB1-D986-F023-BA2117B58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 bwMode="auto">
          <a:xfrm>
            <a:off x="22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4826023-7E35-8935-CD40-4776A7ECB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bg1"/>
                </a:solidFill>
                <a:latin typeface="Abadi Extra Light" panose="020B0204020104020204" pitchFamily="34" charset="0"/>
              </a:rPr>
              <a:t>TRÓJA</a:t>
            </a:r>
            <a:endParaRPr lang="en-GB" sz="6600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635582-1F86-BC8D-82A9-879BFD131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Where</a:t>
            </a:r>
            <a:r>
              <a:rPr lang="cs-CZ" dirty="0">
                <a:solidFill>
                  <a:schemeClr val="bg1"/>
                </a:solidFill>
                <a:latin typeface="Abadi Extra Light" panose="020B0204020104020204" pitchFamily="34" charset="0"/>
              </a:rPr>
              <a:t> to go </a:t>
            </a:r>
            <a:r>
              <a:rPr lang="cs-CZ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near</a:t>
            </a:r>
            <a:r>
              <a:rPr lang="cs-CZ" dirty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faculty</a:t>
            </a:r>
            <a:endParaRPr lang="en-GB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411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29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77474E4-BAC2-2BC2-ABB1-53039E7D2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3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6155" name="Freeform: Shape 615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6157" name="Freeform: Shape 615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A6F500-6237-6500-C099-E270D942D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208" y="1020692"/>
            <a:ext cx="3633747" cy="48166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</a:rPr>
              <a:t>take</a:t>
            </a:r>
            <a:r>
              <a:rPr lang="cs-CZ" sz="2000" dirty="0">
                <a:latin typeface="+mj-lt"/>
              </a:rPr>
              <a:t> tram 17 to </a:t>
            </a:r>
            <a:r>
              <a:rPr lang="cs-CZ" sz="2000" i="1" dirty="0">
                <a:latin typeface="+mj-lt"/>
              </a:rPr>
              <a:t>Strossmayerovo Náměstí:</a:t>
            </a:r>
            <a:endParaRPr lang="cs-CZ" sz="20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 err="1">
                <a:latin typeface="+mj-lt"/>
              </a:rPr>
              <a:t>Cafés</a:t>
            </a:r>
            <a:r>
              <a:rPr lang="cs-CZ" sz="2000" dirty="0">
                <a:latin typeface="+mj-lt"/>
              </a:rPr>
              <a:t>: </a:t>
            </a:r>
            <a:r>
              <a:rPr lang="cs-CZ" sz="2000" dirty="0" err="1">
                <a:latin typeface="+mj-lt"/>
              </a:rPr>
              <a:t>Kafe</a:t>
            </a:r>
            <a:r>
              <a:rPr lang="cs-CZ" sz="2000" dirty="0">
                <a:latin typeface="+mj-lt"/>
              </a:rPr>
              <a:t> Francin, </a:t>
            </a:r>
            <a:r>
              <a:rPr lang="cs-CZ" sz="2000" dirty="0" err="1">
                <a:latin typeface="+mj-lt"/>
              </a:rPr>
              <a:t>Ouky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Douky</a:t>
            </a:r>
            <a:r>
              <a:rPr lang="cs-CZ" sz="2000" dirty="0">
                <a:latin typeface="+mj-lt"/>
              </a:rPr>
              <a:t> </a:t>
            </a:r>
            <a:endParaRPr lang="cs-CZ" sz="2000" i="1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 err="1">
                <a:latin typeface="+mj-lt"/>
              </a:rPr>
              <a:t>Restaurants</a:t>
            </a:r>
            <a:r>
              <a:rPr lang="cs-CZ" sz="2000" dirty="0">
                <a:latin typeface="+mj-lt"/>
              </a:rPr>
              <a:t>: </a:t>
            </a:r>
            <a:r>
              <a:rPr lang="cs-CZ" sz="2000" dirty="0" err="1">
                <a:latin typeface="+mj-lt"/>
              </a:rPr>
              <a:t>Forky‘s</a:t>
            </a:r>
            <a:r>
              <a:rPr lang="cs-CZ" sz="2000" dirty="0">
                <a:latin typeface="+mj-lt"/>
              </a:rPr>
              <a:t> (</a:t>
            </a:r>
            <a:r>
              <a:rPr lang="cs-CZ" sz="2000" dirty="0" err="1">
                <a:latin typeface="+mj-lt"/>
              </a:rPr>
              <a:t>popular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vegetarian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burgers</a:t>
            </a:r>
            <a:r>
              <a:rPr lang="cs-CZ" sz="2000" dirty="0">
                <a:latin typeface="+mj-lt"/>
              </a:rPr>
              <a:t>), </a:t>
            </a:r>
            <a:r>
              <a:rPr lang="cs-CZ" sz="2000" dirty="0" err="1">
                <a:latin typeface="+mj-lt"/>
              </a:rPr>
              <a:t>Loving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Hut</a:t>
            </a:r>
            <a:r>
              <a:rPr lang="cs-CZ" sz="2000" dirty="0">
                <a:latin typeface="+mj-lt"/>
              </a:rPr>
              <a:t> (vegan </a:t>
            </a:r>
            <a:r>
              <a:rPr lang="cs-CZ" sz="2000" dirty="0" err="1">
                <a:latin typeface="+mj-lt"/>
              </a:rPr>
              <a:t>buffet</a:t>
            </a:r>
            <a:r>
              <a:rPr lang="cs-CZ" sz="2000" dirty="0">
                <a:latin typeface="+mj-lt"/>
              </a:rPr>
              <a:t>), </a:t>
            </a:r>
            <a:r>
              <a:rPr lang="cs-CZ" sz="2000" dirty="0" err="1">
                <a:latin typeface="+mj-lt"/>
              </a:rPr>
              <a:t>Bageterie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Boulevard</a:t>
            </a:r>
            <a:r>
              <a:rPr lang="cs-CZ" sz="2000" dirty="0"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latin typeface="+mj-lt"/>
              </a:rPr>
              <a:t>Shopping </a:t>
            </a:r>
            <a:r>
              <a:rPr lang="cs-CZ" sz="2000" b="1" dirty="0" err="1">
                <a:latin typeface="+mj-lt"/>
              </a:rPr>
              <a:t>Mall</a:t>
            </a:r>
            <a:r>
              <a:rPr lang="cs-CZ" sz="2000" dirty="0">
                <a:latin typeface="+mj-lt"/>
              </a:rPr>
              <a:t>: OC Stromovka (supermarket, </a:t>
            </a:r>
            <a:r>
              <a:rPr lang="cs-CZ" sz="2000" dirty="0" err="1">
                <a:latin typeface="+mj-lt"/>
              </a:rPr>
              <a:t>stationery</a:t>
            </a:r>
            <a:r>
              <a:rPr lang="cs-CZ" sz="2000" dirty="0">
                <a:latin typeface="+mj-lt"/>
              </a:rPr>
              <a:t>, food </a:t>
            </a:r>
            <a:r>
              <a:rPr lang="cs-CZ" sz="2000" dirty="0" err="1">
                <a:latin typeface="+mj-lt"/>
              </a:rPr>
              <a:t>court</a:t>
            </a:r>
            <a:r>
              <a:rPr lang="cs-CZ" sz="2000" dirty="0">
                <a:latin typeface="+mj-lt"/>
              </a:rPr>
              <a:t>)- tram 17 to Veletržní Palác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</a:rPr>
              <a:t>Cross</a:t>
            </a:r>
            <a:r>
              <a:rPr lang="cs-CZ" sz="2000" dirty="0">
                <a:latin typeface="+mj-lt"/>
              </a:rPr>
              <a:t> Club </a:t>
            </a:r>
            <a:r>
              <a:rPr lang="cs-CZ" sz="2000" dirty="0" err="1">
                <a:latin typeface="+mj-lt"/>
              </a:rPr>
              <a:t>near</a:t>
            </a:r>
            <a:r>
              <a:rPr lang="cs-CZ" sz="2000" dirty="0">
                <a:latin typeface="+mj-lt"/>
              </a:rPr>
              <a:t> Nádraží Holešovice (</a:t>
            </a:r>
            <a:r>
              <a:rPr lang="cs-CZ" sz="2000" i="1" dirty="0">
                <a:latin typeface="+mj-lt"/>
              </a:rPr>
              <a:t>tram 17 or </a:t>
            </a:r>
            <a:r>
              <a:rPr lang="cs-CZ" sz="2000" i="1" dirty="0" err="1">
                <a:latin typeface="+mj-lt"/>
              </a:rPr>
              <a:t>cross</a:t>
            </a:r>
            <a:r>
              <a:rPr lang="cs-CZ" sz="2000" i="1" dirty="0">
                <a:latin typeface="+mj-lt"/>
              </a:rPr>
              <a:t> </a:t>
            </a:r>
            <a:r>
              <a:rPr lang="cs-CZ" sz="2000" i="1" dirty="0" err="1">
                <a:latin typeface="+mj-lt"/>
              </a:rPr>
              <a:t>the</a:t>
            </a:r>
            <a:r>
              <a:rPr lang="cs-CZ" sz="2000" i="1" dirty="0">
                <a:latin typeface="+mj-lt"/>
              </a:rPr>
              <a:t> </a:t>
            </a:r>
            <a:r>
              <a:rPr lang="cs-CZ" sz="2000" i="1" dirty="0" err="1">
                <a:latin typeface="+mj-lt"/>
              </a:rPr>
              <a:t>bridge</a:t>
            </a:r>
            <a:r>
              <a:rPr lang="cs-CZ" sz="2000" dirty="0">
                <a:latin typeface="+mj-lt"/>
              </a:rPr>
              <a:t>)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4448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Královská obora – Stromovka - Prague.eu">
            <a:extLst>
              <a:ext uri="{FF2B5EF4-FFF2-40B4-BE49-F238E27FC236}">
                <a16:creationId xmlns:a16="http://schemas.microsoft.com/office/drawing/2014/main" id="{C9BB2B43-FED7-99E4-4DFA-4ED7B1CFF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" b="7286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29" name="Freeform: Shape 5128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896B57-87BD-71B4-2985-57F54C04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Abadi Extra Light" panose="020B0204020104020204" pitchFamily="34" charset="0"/>
              </a:rPr>
              <a:t>PARKS NEAR </a:t>
            </a:r>
            <a:br>
              <a:rPr lang="cs-CZ" sz="3600" dirty="0">
                <a:latin typeface="Abadi Extra Light" panose="020B0204020104020204" pitchFamily="34" charset="0"/>
              </a:rPr>
            </a:br>
            <a:r>
              <a:rPr lang="cs-CZ" sz="3600" dirty="0">
                <a:latin typeface="Abadi Extra Light" panose="020B0204020104020204" pitchFamily="34" charset="0"/>
              </a:rPr>
              <a:t>THE FACULTY</a:t>
            </a:r>
            <a:endParaRPr lang="en-GB" sz="3600" dirty="0">
              <a:latin typeface="Abadi Extra Light" panose="020B0204020104020204" pitchFamily="34" charset="0"/>
            </a:endParaRPr>
          </a:p>
        </p:txBody>
      </p:sp>
      <p:sp>
        <p:nvSpPr>
          <p:cNvPr id="5131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4871FCB-2932-1015-1115-50E97ABC674A}"/>
              </a:ext>
            </a:extLst>
          </p:cNvPr>
          <p:cNvSpPr txBox="1"/>
          <p:nvPr/>
        </p:nvSpPr>
        <p:spPr>
          <a:xfrm>
            <a:off x="1189233" y="2872482"/>
            <a:ext cx="41122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+mj-lt"/>
              </a:rPr>
              <a:t>Stromovka Park </a:t>
            </a:r>
            <a:r>
              <a:rPr lang="cs-CZ" sz="2400" dirty="0">
                <a:latin typeface="+mj-lt"/>
              </a:rPr>
              <a:t>– </a:t>
            </a:r>
            <a:r>
              <a:rPr lang="cs-CZ" sz="2400" dirty="0" err="1">
                <a:latin typeface="+mj-lt"/>
              </a:rPr>
              <a:t>popular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hang</a:t>
            </a:r>
            <a:r>
              <a:rPr lang="cs-CZ" sz="2400" dirty="0">
                <a:latin typeface="+mj-lt"/>
              </a:rPr>
              <a:t> out spot (tram no. 17 to Veletržní Palác)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+mj-lt"/>
              </a:rPr>
              <a:t>Letná Park </a:t>
            </a:r>
            <a:r>
              <a:rPr lang="cs-CZ" sz="2400" dirty="0">
                <a:latin typeface="+mj-lt"/>
              </a:rPr>
              <a:t>(</a:t>
            </a:r>
            <a:r>
              <a:rPr lang="cs-CZ" sz="2400" dirty="0" err="1">
                <a:latin typeface="+mj-lt"/>
              </a:rPr>
              <a:t>from</a:t>
            </a:r>
            <a:r>
              <a:rPr lang="cs-CZ" sz="2400" dirty="0">
                <a:latin typeface="+mj-lt"/>
              </a:rPr>
              <a:t> Strossmayerovo náměstí)</a:t>
            </a:r>
          </a:p>
        </p:txBody>
      </p:sp>
    </p:spTree>
    <p:extLst>
      <p:ext uri="{BB962C8B-B14F-4D97-AF65-F5344CB8AC3E}">
        <p14:creationId xmlns:p14="http://schemas.microsoft.com/office/powerpoint/2010/main" val="1653372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84" name="Rectangle 3183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Troja Castle Prague: A Stunning Chateau And Baroque Garden">
            <a:extLst>
              <a:ext uri="{FF2B5EF4-FFF2-40B4-BE49-F238E27FC236}">
                <a16:creationId xmlns:a16="http://schemas.microsoft.com/office/drawing/2014/main" id="{9729DFFE-9EE8-6779-B190-0162280FC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34646" b="-2"/>
          <a:stretch/>
        </p:blipFill>
        <p:spPr bwMode="auto">
          <a:xfrm>
            <a:off x="20" y="-1"/>
            <a:ext cx="3997732" cy="446912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Troja Chateau - Zátiší Catering">
            <a:extLst>
              <a:ext uri="{FF2B5EF4-FFF2-40B4-BE49-F238E27FC236}">
                <a16:creationId xmlns:a16="http://schemas.microsoft.com/office/drawing/2014/main" id="{19237115-DDCD-DF02-24D1-620D15283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8413" b="-3"/>
          <a:stretch/>
        </p:blipFill>
        <p:spPr bwMode="auto">
          <a:xfrm>
            <a:off x="4184069" y="-2"/>
            <a:ext cx="3027239" cy="22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ague Zoo - Amazing Czechia">
            <a:extLst>
              <a:ext uri="{FF2B5EF4-FFF2-40B4-BE49-F238E27FC236}">
                <a16:creationId xmlns:a16="http://schemas.microsoft.com/office/drawing/2014/main" id="{48990F4F-DA02-B475-CA58-6AB98C12E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r="-6" b="-6"/>
          <a:stretch/>
        </p:blipFill>
        <p:spPr bwMode="auto">
          <a:xfrm>
            <a:off x="4184069" y="2406570"/>
            <a:ext cx="3027239" cy="205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savec, venku, slon, rostlina&#10;&#10;Popis byl vytvořen automaticky">
            <a:extLst>
              <a:ext uri="{FF2B5EF4-FFF2-40B4-BE49-F238E27FC236}">
                <a16:creationId xmlns:a16="http://schemas.microsoft.com/office/drawing/2014/main" id="{7BBBD3BF-D367-CA35-7939-93718D179C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38" r="3847" b="1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2" descr="Wedding Ceremonies - Botanická zahrada Praha">
            <a:extLst>
              <a:ext uri="{FF2B5EF4-FFF2-40B4-BE49-F238E27FC236}">
                <a16:creationId xmlns:a16="http://schemas.microsoft.com/office/drawing/2014/main" id="{01BEB2BA-0FDF-0F4F-8E5A-12FB98255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7" r="3" b="1245"/>
          <a:stretch/>
        </p:blipFill>
        <p:spPr bwMode="auto">
          <a:xfrm>
            <a:off x="3184628" y="4629236"/>
            <a:ext cx="4026679" cy="222876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7D6BAD8-F55E-8423-15CC-16563E1DA263}"/>
              </a:ext>
            </a:extLst>
          </p:cNvPr>
          <p:cNvSpPr txBox="1"/>
          <p:nvPr/>
        </p:nvSpPr>
        <p:spPr>
          <a:xfrm>
            <a:off x="7520914" y="2459513"/>
            <a:ext cx="3826578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286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Bus no. 112 from </a:t>
            </a:r>
            <a:r>
              <a:rPr lang="en-US" sz="2000" i="1" dirty="0" err="1">
                <a:latin typeface="+mj-lt"/>
              </a:rPr>
              <a:t>Povltavská</a:t>
            </a:r>
            <a:r>
              <a:rPr lang="en-US" sz="2000" dirty="0">
                <a:latin typeface="+mj-lt"/>
              </a:rPr>
              <a:t> or </a:t>
            </a:r>
            <a:r>
              <a:rPr lang="en-US" sz="2000" i="1" dirty="0" err="1">
                <a:latin typeface="+mj-lt"/>
              </a:rPr>
              <a:t>Trojská</a:t>
            </a:r>
            <a:r>
              <a:rPr lang="en-US" sz="2000" i="1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bus stop near our faculty to </a:t>
            </a:r>
            <a:r>
              <a:rPr lang="en-US" sz="2000" i="1" dirty="0" err="1">
                <a:latin typeface="+mj-lt"/>
              </a:rPr>
              <a:t>Zoologická</a:t>
            </a:r>
            <a:r>
              <a:rPr lang="en-US" sz="2000" i="1" dirty="0">
                <a:latin typeface="+mj-lt"/>
              </a:rPr>
              <a:t> </a:t>
            </a:r>
            <a:r>
              <a:rPr lang="en-US" sz="2000" i="1" dirty="0" err="1">
                <a:latin typeface="+mj-lt"/>
              </a:rPr>
              <a:t>Zahrada</a:t>
            </a:r>
            <a:r>
              <a:rPr lang="en-US" sz="2000" i="1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stop</a:t>
            </a:r>
          </a:p>
          <a:p>
            <a:pPr marL="6286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Prague Zoo</a:t>
            </a:r>
          </a:p>
          <a:p>
            <a:pPr marL="6286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Prague Botanical Garden</a:t>
            </a:r>
          </a:p>
          <a:p>
            <a:pPr marL="6286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+mj-lt"/>
              </a:rPr>
              <a:t>Troja</a:t>
            </a:r>
            <a:r>
              <a:rPr lang="en-US" sz="2000" dirty="0">
                <a:latin typeface="+mj-lt"/>
              </a:rPr>
              <a:t> Castle</a:t>
            </a:r>
            <a:r>
              <a:rPr lang="cs-CZ" sz="2000" dirty="0">
                <a:latin typeface="+mj-lt"/>
              </a:rPr>
              <a:t> (</a:t>
            </a:r>
            <a:r>
              <a:rPr lang="cs-CZ" sz="2000" i="1" dirty="0" err="1">
                <a:latin typeface="+mj-lt"/>
              </a:rPr>
              <a:t>underrated</a:t>
            </a:r>
            <a:r>
              <a:rPr lang="cs-CZ" sz="2000" i="1" dirty="0">
                <a:latin typeface="+mj-lt"/>
              </a:rPr>
              <a:t>!)</a:t>
            </a:r>
            <a:endParaRPr lang="en-US" sz="2000" dirty="0"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92F307-A867-9D77-654D-29352B6B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624" y="621999"/>
            <a:ext cx="4397220" cy="1339382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Abadi Extra Light" panose="020B0204020104020204" pitchFamily="34" charset="0"/>
              </a:rPr>
              <a:t>SIGHTS NEAR </a:t>
            </a:r>
            <a:br>
              <a:rPr lang="cs-CZ" sz="3600" dirty="0">
                <a:latin typeface="Abadi Extra Light" panose="020B0204020104020204" pitchFamily="34" charset="0"/>
              </a:rPr>
            </a:br>
            <a:r>
              <a:rPr lang="cs-CZ" sz="3600" dirty="0">
                <a:latin typeface="Abadi Extra Light" panose="020B0204020104020204" pitchFamily="34" charset="0"/>
              </a:rPr>
              <a:t>THE FACULTY</a:t>
            </a:r>
            <a:endParaRPr lang="en-GB" sz="36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31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2" name="Rectangle 8201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6F18CD8-BD6E-3CFA-EF4F-E4BB32F8D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" b="13148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Freeform: Shape 8203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84797A-82C7-6D84-4D4A-CB55CE47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USEFUL LINKS</a:t>
            </a:r>
          </a:p>
        </p:txBody>
      </p:sp>
      <p:sp>
        <p:nvSpPr>
          <p:cNvPr id="8208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4560934-BEBB-77B0-4161-7D7B0709CF53}"/>
              </a:ext>
            </a:extLst>
          </p:cNvPr>
          <p:cNvSpPr txBox="1">
            <a:spLocks/>
          </p:cNvSpPr>
          <p:nvPr/>
        </p:nvSpPr>
        <p:spPr>
          <a:xfrm>
            <a:off x="1283384" y="2020186"/>
            <a:ext cx="5751481" cy="3636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Honest </a:t>
            </a:r>
            <a:r>
              <a:rPr lang="cs-CZ" sz="1900" dirty="0"/>
              <a:t>G</a:t>
            </a:r>
            <a:r>
              <a:rPr lang="en-US" sz="1900" dirty="0" err="1"/>
              <a:t>uide</a:t>
            </a:r>
            <a:r>
              <a:rPr lang="en-US" sz="1900" dirty="0"/>
              <a:t> </a:t>
            </a:r>
            <a:r>
              <a:rPr lang="en-US" sz="1900" dirty="0" err="1"/>
              <a:t>youtube</a:t>
            </a:r>
            <a:r>
              <a:rPr lang="en-US" sz="1900" dirty="0"/>
              <a:t> channel: https://youtube.com/@HONESTGUIDE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Like a local guide: </a:t>
            </a:r>
            <a:r>
              <a:rPr lang="en-US" sz="19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https://www.likealocalguide.com/prague</a:t>
            </a:r>
            <a:endParaRPr lang="en-US" sz="19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Use It travel guide https://www.use-it.travel/cities/detail/prague/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Foodie map (paid): https://www.tasteofprague.com/prague-foodie-map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 err="1"/>
              <a:t>Gastromapa</a:t>
            </a:r>
            <a:r>
              <a:rPr lang="en-US" sz="1900" dirty="0"/>
              <a:t>: https://gastromapa.hejlik.cz</a:t>
            </a:r>
          </a:p>
        </p:txBody>
      </p:sp>
    </p:spTree>
    <p:extLst>
      <p:ext uri="{BB962C8B-B14F-4D97-AF65-F5344CB8AC3E}">
        <p14:creationId xmlns:p14="http://schemas.microsoft.com/office/powerpoint/2010/main" val="2816726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Obsah obrázku obraz, mytologie, umění, oblečení&#10;&#10;Popis byl vytvořen automaticky">
            <a:extLst>
              <a:ext uri="{FF2B5EF4-FFF2-40B4-BE49-F238E27FC236}">
                <a16:creationId xmlns:a16="http://schemas.microsoft.com/office/drawing/2014/main" id="{1E420C10-0B2A-5B28-2352-CB99536C5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FB89383-28F6-D9AF-1402-8BD19CA015B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"</a:t>
            </a:r>
            <a:r>
              <a:rPr lang="en-US" sz="3600" b="0" i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I see a vast city, whose glory will touch the stars!</a:t>
            </a:r>
            <a:r>
              <a:rPr lang="en-US" sz="3600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“</a:t>
            </a:r>
          </a:p>
        </p:txBody>
      </p:sp>
      <p:cxnSp>
        <p:nvCxnSpPr>
          <p:cNvPr id="73" name="Straight Connector 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18385E3-AD43-F650-09E3-C3EC15AC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r="15634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: Shape 17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AAB321-807A-6B6E-389A-4D963490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Abadi Extra Light" panose="020B0204020104020204" pitchFamily="34" charset="0"/>
              </a:rPr>
              <a:t>BIT OF HISTORY</a:t>
            </a:r>
            <a:endParaRPr lang="en-GB" sz="3600" dirty="0">
              <a:latin typeface="Abadi Extra Light" panose="020B0204020104020204" pitchFamily="34" charset="0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F3E819-3CF5-03C4-AD85-1279D9526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latin typeface="+mj-lt"/>
              </a:rPr>
              <a:t>Legend </a:t>
            </a:r>
            <a:r>
              <a:rPr lang="cs-CZ" sz="1900" dirty="0" err="1">
                <a:latin typeface="+mj-lt"/>
              </a:rPr>
              <a:t>about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Prague‘s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founding</a:t>
            </a:r>
            <a:r>
              <a:rPr lang="cs-CZ" sz="1900" dirty="0">
                <a:latin typeface="+mj-lt"/>
              </a:rPr>
              <a:t> – </a:t>
            </a:r>
            <a:r>
              <a:rPr lang="cs-CZ" sz="1900" dirty="0" err="1">
                <a:latin typeface="+mj-lt"/>
              </a:rPr>
              <a:t>princess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Libuše‘s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prophecy</a:t>
            </a:r>
            <a:r>
              <a:rPr lang="cs-CZ" sz="1900" dirty="0"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900" dirty="0">
                <a:latin typeface="+mj-lt"/>
              </a:rPr>
              <a:t>became the seat of the </a:t>
            </a:r>
            <a:r>
              <a:rPr lang="en-GB" sz="1900" dirty="0" err="1">
                <a:latin typeface="+mj-lt"/>
              </a:rPr>
              <a:t>Přemyslid</a:t>
            </a:r>
            <a:r>
              <a:rPr lang="en-GB" sz="1900" dirty="0">
                <a:latin typeface="+mj-lt"/>
              </a:rPr>
              <a:t> dynasty</a:t>
            </a:r>
            <a:r>
              <a:rPr lang="cs-CZ" sz="1900" dirty="0">
                <a:latin typeface="+mj-lt"/>
              </a:rPr>
              <a:t> i</a:t>
            </a:r>
            <a:r>
              <a:rPr lang="en-GB" sz="1900" dirty="0">
                <a:latin typeface="+mj-lt"/>
              </a:rPr>
              <a:t>n the 9th century</a:t>
            </a:r>
            <a:r>
              <a:rPr lang="cs-CZ" sz="1900" dirty="0"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 err="1">
                <a:latin typeface="+mj-lt"/>
              </a:rPr>
              <a:t>cultural</a:t>
            </a:r>
            <a:r>
              <a:rPr lang="cs-CZ" sz="1900" dirty="0">
                <a:latin typeface="+mj-lt"/>
              </a:rPr>
              <a:t> and </a:t>
            </a:r>
            <a:r>
              <a:rPr lang="cs-CZ" sz="1900" dirty="0" err="1">
                <a:latin typeface="+mj-lt"/>
              </a:rPr>
              <a:t>trade</a:t>
            </a:r>
            <a:r>
              <a:rPr lang="cs-CZ" sz="1900" dirty="0">
                <a:latin typeface="+mj-lt"/>
              </a:rPr>
              <a:t> centre </a:t>
            </a:r>
            <a:r>
              <a:rPr lang="cs-CZ" sz="1900" dirty="0" err="1">
                <a:latin typeface="+mj-lt"/>
              </a:rPr>
              <a:t>during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the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middle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ages</a:t>
            </a:r>
            <a:endParaRPr lang="cs-CZ" sz="19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 err="1">
                <a:latin typeface="+mj-lt"/>
              </a:rPr>
              <a:t>Importance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grew</a:t>
            </a:r>
            <a:r>
              <a:rPr lang="cs-CZ" sz="1900" dirty="0">
                <a:latin typeface="+mj-lt"/>
              </a:rPr>
              <a:t> in </a:t>
            </a:r>
            <a:r>
              <a:rPr lang="cs-CZ" sz="1900" dirty="0" err="1">
                <a:latin typeface="+mj-lt"/>
              </a:rPr>
              <a:t>the</a:t>
            </a:r>
            <a:r>
              <a:rPr lang="cs-CZ" sz="1900" dirty="0">
                <a:latin typeface="+mj-lt"/>
              </a:rPr>
              <a:t> 14th </a:t>
            </a:r>
            <a:r>
              <a:rPr lang="cs-CZ" sz="1900" dirty="0" err="1">
                <a:latin typeface="+mj-lt"/>
              </a:rPr>
              <a:t>century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during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the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reign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of</a:t>
            </a:r>
            <a:r>
              <a:rPr lang="cs-CZ" sz="1900" dirty="0">
                <a:latin typeface="+mj-lt"/>
              </a:rPr>
              <a:t> Karel IV. – Charles </a:t>
            </a:r>
            <a:r>
              <a:rPr lang="cs-CZ" sz="1900" dirty="0" err="1">
                <a:latin typeface="+mj-lt"/>
              </a:rPr>
              <a:t>Bridge</a:t>
            </a:r>
            <a:r>
              <a:rPr lang="cs-CZ" sz="1900" dirty="0">
                <a:latin typeface="+mj-lt"/>
              </a:rPr>
              <a:t>, St. </a:t>
            </a:r>
            <a:r>
              <a:rPr lang="cs-CZ" sz="1900" dirty="0" err="1">
                <a:latin typeface="+mj-lt"/>
              </a:rPr>
              <a:t>Vitus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Cathedral</a:t>
            </a:r>
            <a:r>
              <a:rPr lang="cs-CZ" sz="1900" dirty="0">
                <a:latin typeface="+mj-lt"/>
              </a:rPr>
              <a:t>, and, </a:t>
            </a:r>
            <a:r>
              <a:rPr lang="cs-CZ" sz="1900" dirty="0" err="1">
                <a:latin typeface="+mj-lt"/>
              </a:rPr>
              <a:t>of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course</a:t>
            </a:r>
            <a:r>
              <a:rPr lang="cs-CZ" sz="1900" dirty="0">
                <a:latin typeface="+mj-lt"/>
              </a:rPr>
              <a:t>, Charles University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 err="1">
                <a:latin typeface="+mj-lt"/>
              </a:rPr>
              <a:t>Unique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blend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of</a:t>
            </a:r>
            <a:r>
              <a:rPr lang="cs-CZ" sz="1900" dirty="0">
                <a:latin typeface="+mj-lt"/>
              </a:rPr>
              <a:t> </a:t>
            </a:r>
            <a:r>
              <a:rPr lang="en-GB" sz="1900" b="0" i="0" dirty="0">
                <a:effectLst/>
                <a:latin typeface="+mj-lt"/>
              </a:rPr>
              <a:t>Gothic, Renaissance and Baroque</a:t>
            </a:r>
            <a:r>
              <a:rPr lang="cs-CZ" sz="1900" b="0" i="0" dirty="0">
                <a:effectLst/>
                <a:latin typeface="+mj-lt"/>
              </a:rPr>
              <a:t> </a:t>
            </a:r>
            <a:r>
              <a:rPr lang="en-GB" sz="1900" b="0" i="0" dirty="0">
                <a:effectLst/>
                <a:latin typeface="+mj-lt"/>
              </a:rPr>
              <a:t>style</a:t>
            </a:r>
            <a:endParaRPr lang="cs-CZ" sz="1900" b="0" i="0" dirty="0">
              <a:effectLst/>
              <a:latin typeface="+mj-lt"/>
            </a:endParaRPr>
          </a:p>
          <a:p>
            <a:endParaRPr lang="cs-CZ" sz="1900" b="0" i="0" dirty="0">
              <a:effectLst/>
              <a:latin typeface="proxima-nova"/>
            </a:endParaRPr>
          </a:p>
        </p:txBody>
      </p:sp>
    </p:spTree>
    <p:extLst>
      <p:ext uri="{BB962C8B-B14F-4D97-AF65-F5344CB8AC3E}">
        <p14:creationId xmlns:p14="http://schemas.microsoft.com/office/powerpoint/2010/main" val="468258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7" name="Rectangle 720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9" name="Rectangle 720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79D08A-B182-2768-2580-D85DDB88C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04" y="619874"/>
            <a:ext cx="3595678" cy="1330839"/>
          </a:xfrm>
        </p:spPr>
        <p:txBody>
          <a:bodyPr>
            <a:normAutofit/>
          </a:bodyPr>
          <a:lstStyle/>
          <a:p>
            <a:r>
              <a:rPr lang="cs-CZ">
                <a:latin typeface="Abadi Extra Light" panose="020B0204020104020204" pitchFamily="34" charset="0"/>
              </a:rPr>
              <a:t>BIT OF HISTORY II.</a:t>
            </a:r>
            <a:endParaRPr lang="en-GB">
              <a:latin typeface="Abadi Extra Light" panose="020B0204020104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9EEA97-48E1-87B8-B658-AD7E2519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04" y="2173554"/>
            <a:ext cx="3158741" cy="39085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More </a:t>
            </a:r>
            <a:r>
              <a:rPr lang="cs-CZ" sz="2000" dirty="0" err="1">
                <a:latin typeface="+mj-lt"/>
              </a:rPr>
              <a:t>modern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influences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include</a:t>
            </a:r>
            <a:r>
              <a:rPr lang="cs-CZ" sz="2000" dirty="0">
                <a:latin typeface="+mj-lt"/>
              </a:rPr>
              <a:t> art </a:t>
            </a:r>
            <a:r>
              <a:rPr lang="cs-CZ" sz="2000" dirty="0" err="1">
                <a:latin typeface="+mj-lt"/>
              </a:rPr>
              <a:t>noveau</a:t>
            </a:r>
            <a:r>
              <a:rPr lang="cs-CZ" sz="2000" dirty="0">
                <a:latin typeface="+mj-lt"/>
              </a:rPr>
              <a:t>  (</a:t>
            </a:r>
            <a:r>
              <a:rPr lang="cs-CZ" sz="2000" dirty="0" err="1">
                <a:latin typeface="+mj-lt"/>
              </a:rPr>
              <a:t>Municipal</a:t>
            </a:r>
            <a:r>
              <a:rPr lang="cs-CZ" sz="2000" dirty="0">
                <a:latin typeface="+mj-lt"/>
              </a:rPr>
              <a:t> House) and </a:t>
            </a:r>
            <a:r>
              <a:rPr lang="cs-CZ" sz="2000" dirty="0" err="1">
                <a:latin typeface="+mj-lt"/>
              </a:rPr>
              <a:t>cubism</a:t>
            </a:r>
            <a:r>
              <a:rPr lang="cs-CZ" sz="2000" dirty="0">
                <a:latin typeface="+mj-lt"/>
              </a:rPr>
              <a:t> (House </a:t>
            </a:r>
            <a:r>
              <a:rPr lang="cs-CZ" sz="2000" dirty="0" err="1">
                <a:latin typeface="+mj-lt"/>
              </a:rPr>
              <a:t>of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Black Madonna)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Prague </a:t>
            </a:r>
            <a:r>
              <a:rPr lang="cs-CZ" sz="2000" dirty="0" err="1">
                <a:latin typeface="+mj-lt"/>
              </a:rPr>
              <a:t>Spring</a:t>
            </a:r>
            <a:r>
              <a:rPr lang="cs-CZ" sz="2000" dirty="0">
                <a:latin typeface="+mj-lt"/>
              </a:rPr>
              <a:t>-&gt; August 1968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1989- </a:t>
            </a:r>
            <a:r>
              <a:rPr lang="cs-CZ" sz="2000" dirty="0" err="1">
                <a:latin typeface="+mj-lt"/>
              </a:rPr>
              <a:t>Wenceslas</a:t>
            </a:r>
            <a:r>
              <a:rPr lang="cs-CZ" sz="2000" dirty="0">
                <a:latin typeface="+mj-lt"/>
              </a:rPr>
              <a:t> Square- student </a:t>
            </a:r>
            <a:r>
              <a:rPr lang="cs-CZ" sz="2000" dirty="0" err="1">
                <a:latin typeface="+mj-lt"/>
              </a:rPr>
              <a:t>protests</a:t>
            </a:r>
            <a:endParaRPr lang="cs-CZ" sz="2000" dirty="0">
              <a:latin typeface="+mj-lt"/>
            </a:endParaRPr>
          </a:p>
          <a:p>
            <a:endParaRPr lang="en-GB" sz="2000" dirty="0"/>
          </a:p>
        </p:txBody>
      </p:sp>
      <p:pic>
        <p:nvPicPr>
          <p:cNvPr id="4" name="Picture 6" descr="Obsah obrázku budova, venku, obloha, mrak&#10;&#10;Popis byl vytvořen automaticky">
            <a:extLst>
              <a:ext uri="{FF2B5EF4-FFF2-40B4-BE49-F238E27FC236}">
                <a16:creationId xmlns:a16="http://schemas.microsoft.com/office/drawing/2014/main" id="{98CC9B32-A51F-71BA-2C7E-8FA6A1063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9" r="11086"/>
          <a:stretch/>
        </p:blipFill>
        <p:spPr bwMode="auto"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37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70" name="Rectangle 836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6CED4B-4F9A-2599-7E85-6C907B12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53" y="4999587"/>
            <a:ext cx="4382386" cy="1688292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Abadi Extra Light" panose="020B0204020104020204" pitchFamily="34" charset="0"/>
              </a:rPr>
              <a:t>MYTHS AND LEGENDS</a:t>
            </a:r>
            <a:endParaRPr lang="en-GB" sz="4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8200" name="Picture 8" descr="Obsah obrázku skica, kresba, ilustrace, Perokresba&#10;&#10;Popis byl vytvořen automaticky">
            <a:extLst>
              <a:ext uri="{FF2B5EF4-FFF2-40B4-BE49-F238E27FC236}">
                <a16:creationId xmlns:a16="http://schemas.microsoft.com/office/drawing/2014/main" id="{52FEE057-6A58-AF73-D906-5FAF47C5A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6" r="17069"/>
          <a:stretch/>
        </p:blipFill>
        <p:spPr bwMode="auto"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Ghosts and Legends Tour by Haunted Prague - All You Need to Know BEFORE You  Go">
            <a:extLst>
              <a:ext uri="{FF2B5EF4-FFF2-40B4-BE49-F238E27FC236}">
                <a16:creationId xmlns:a16="http://schemas.microsoft.com/office/drawing/2014/main" id="{B1C26A0C-DAC6-849E-BE38-8E12372A9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2" r="20265" b="3"/>
          <a:stretch/>
        </p:blipFill>
        <p:spPr bwMode="auto"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Mistr Hanuš – Wikipedie">
            <a:extLst>
              <a:ext uri="{FF2B5EF4-FFF2-40B4-BE49-F238E27FC236}">
                <a16:creationId xmlns:a16="http://schemas.microsoft.com/office/drawing/2014/main" id="{D55D54B8-2F9C-224D-CA6F-B478494F3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" r="-3" b="-3"/>
          <a:stretch/>
        </p:blipFill>
        <p:spPr bwMode="auto"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rague Myths and Legends &amp; Czech Mythology - Prague Eventery">
            <a:extLst>
              <a:ext uri="{FF2B5EF4-FFF2-40B4-BE49-F238E27FC236}">
                <a16:creationId xmlns:a16="http://schemas.microsoft.com/office/drawing/2014/main" id="{D61D31A2-EB58-E15E-4001-B5720A72A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/>
        </p:blipFill>
        <p:spPr bwMode="auto"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72" name="Group 8371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8373" name="Freeform: Shape 8372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74" name="Freeform: Shape 8373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7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0EE532-87D8-21E2-498B-7F750A423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772" y="4847451"/>
            <a:ext cx="6274612" cy="15069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Golem-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Jewish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 folklore-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Rabbi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Löw</a:t>
            </a:r>
            <a:endParaRPr lang="cs-CZ" sz="2000" dirty="0">
              <a:solidFill>
                <a:schemeClr val="bg1">
                  <a:alpha val="80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Master Hanuš-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builder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of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the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astronomical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clock</a:t>
            </a:r>
            <a:endParaRPr lang="cs-CZ" sz="2000" dirty="0">
              <a:solidFill>
                <a:schemeClr val="bg1">
                  <a:alpha val="80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Several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 Prague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ghosts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: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Headless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Templar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,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Murdered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latin typeface="+mj-lt"/>
              </a:rPr>
              <a:t>Nun</a:t>
            </a:r>
            <a:endParaRPr lang="cs-CZ" sz="2000" dirty="0">
              <a:solidFill>
                <a:schemeClr val="bg1">
                  <a:alpha val="80000"/>
                </a:schemeClr>
              </a:solidFill>
              <a:latin typeface="+mj-lt"/>
            </a:endParaRPr>
          </a:p>
          <a:p>
            <a:endParaRPr lang="cs-CZ" sz="17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cs-CZ" sz="17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GB" sz="17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9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32">
            <a:extLst>
              <a:ext uri="{FF2B5EF4-FFF2-40B4-BE49-F238E27FC236}">
                <a16:creationId xmlns:a16="http://schemas.microsoft.com/office/drawing/2014/main" id="{65C9D962-F904-4553-A140-500CF3EFC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Freeform: Shape 1034">
            <a:extLst>
              <a:ext uri="{FF2B5EF4-FFF2-40B4-BE49-F238E27FC236}">
                <a16:creationId xmlns:a16="http://schemas.microsoft.com/office/drawing/2014/main" id="{02FE0FA2-B10C-4B9F-B9CC-E5D9AD4004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14048">
            <a:off x="-271537" y="-884980"/>
            <a:ext cx="12642772" cy="6248341"/>
          </a:xfrm>
          <a:custGeom>
            <a:avLst/>
            <a:gdLst>
              <a:gd name="connsiteX0" fmla="*/ 12642772 w 12642772"/>
              <a:gd name="connsiteY0" fmla="*/ 4432052 h 6248341"/>
              <a:gd name="connsiteX1" fmla="*/ 586822 w 12642772"/>
              <a:gd name="connsiteY1" fmla="*/ 6248341 h 6248341"/>
              <a:gd name="connsiteX2" fmla="*/ 0 w 12642772"/>
              <a:gd name="connsiteY2" fmla="*/ 2394542 h 6248341"/>
              <a:gd name="connsiteX3" fmla="*/ 52893 w 12642772"/>
              <a:gd name="connsiteY3" fmla="*/ 2306669 h 6248341"/>
              <a:gd name="connsiteX4" fmla="*/ 131535 w 12642772"/>
              <a:gd name="connsiteY4" fmla="*/ 2293621 h 6248341"/>
              <a:gd name="connsiteX5" fmla="*/ 244153 w 12642772"/>
              <a:gd name="connsiteY5" fmla="*/ 2272261 h 6248341"/>
              <a:gd name="connsiteX6" fmla="*/ 324401 w 12642772"/>
              <a:gd name="connsiteY6" fmla="*/ 2233208 h 6248341"/>
              <a:gd name="connsiteX7" fmla="*/ 463569 w 12642772"/>
              <a:gd name="connsiteY7" fmla="*/ 2158308 h 6248341"/>
              <a:gd name="connsiteX8" fmla="*/ 582537 w 12642772"/>
              <a:gd name="connsiteY8" fmla="*/ 2095961 h 6248341"/>
              <a:gd name="connsiteX9" fmla="*/ 638937 w 12642772"/>
              <a:gd name="connsiteY9" fmla="*/ 2008169 h 6248341"/>
              <a:gd name="connsiteX10" fmla="*/ 749855 w 12642772"/>
              <a:gd name="connsiteY10" fmla="*/ 1936088 h 6248341"/>
              <a:gd name="connsiteX11" fmla="*/ 856553 w 12642772"/>
              <a:gd name="connsiteY11" fmla="*/ 1892728 h 6248341"/>
              <a:gd name="connsiteX12" fmla="*/ 939338 w 12642772"/>
              <a:gd name="connsiteY12" fmla="*/ 1863906 h 6248341"/>
              <a:gd name="connsiteX13" fmla="*/ 987836 w 12642772"/>
              <a:gd name="connsiteY13" fmla="*/ 1848470 h 6248341"/>
              <a:gd name="connsiteX14" fmla="*/ 1086094 w 12642772"/>
              <a:gd name="connsiteY14" fmla="*/ 1834336 h 6248341"/>
              <a:gd name="connsiteX15" fmla="*/ 1155607 w 12642772"/>
              <a:gd name="connsiteY15" fmla="*/ 1814299 h 6248341"/>
              <a:gd name="connsiteX16" fmla="*/ 1219621 w 12642772"/>
              <a:gd name="connsiteY16" fmla="*/ 1774472 h 6248341"/>
              <a:gd name="connsiteX17" fmla="*/ 1275113 w 12642772"/>
              <a:gd name="connsiteY17" fmla="*/ 1734756 h 6248341"/>
              <a:gd name="connsiteX18" fmla="*/ 1337800 w 12642772"/>
              <a:gd name="connsiteY18" fmla="*/ 1684579 h 6248341"/>
              <a:gd name="connsiteX19" fmla="*/ 1526287 w 12642772"/>
              <a:gd name="connsiteY19" fmla="*/ 1602057 h 6248341"/>
              <a:gd name="connsiteX20" fmla="*/ 1579126 w 12642772"/>
              <a:gd name="connsiteY20" fmla="*/ 1559561 h 6248341"/>
              <a:gd name="connsiteX21" fmla="*/ 1651242 w 12642772"/>
              <a:gd name="connsiteY21" fmla="*/ 1546569 h 6248341"/>
              <a:gd name="connsiteX22" fmla="*/ 1712038 w 12642772"/>
              <a:gd name="connsiteY22" fmla="*/ 1533432 h 6248341"/>
              <a:gd name="connsiteX23" fmla="*/ 1758402 w 12642772"/>
              <a:gd name="connsiteY23" fmla="*/ 1525816 h 6248341"/>
              <a:gd name="connsiteX24" fmla="*/ 1831776 w 12642772"/>
              <a:gd name="connsiteY24" fmla="*/ 1504679 h 6248341"/>
              <a:gd name="connsiteX25" fmla="*/ 1963032 w 12642772"/>
              <a:gd name="connsiteY25" fmla="*/ 1472999 h 6248341"/>
              <a:gd name="connsiteX26" fmla="*/ 2006520 w 12642772"/>
              <a:gd name="connsiteY26" fmla="*/ 1464281 h 6248341"/>
              <a:gd name="connsiteX27" fmla="*/ 2049195 w 12642772"/>
              <a:gd name="connsiteY27" fmla="*/ 1459572 h 6248341"/>
              <a:gd name="connsiteX28" fmla="*/ 2125117 w 12642772"/>
              <a:gd name="connsiteY28" fmla="*/ 1432093 h 6248341"/>
              <a:gd name="connsiteX29" fmla="*/ 2234987 w 12642772"/>
              <a:gd name="connsiteY29" fmla="*/ 1408543 h 6248341"/>
              <a:gd name="connsiteX30" fmla="*/ 2349979 w 12642772"/>
              <a:gd name="connsiteY30" fmla="*/ 1370325 h 6248341"/>
              <a:gd name="connsiteX31" fmla="*/ 2490342 w 12642772"/>
              <a:gd name="connsiteY31" fmla="*/ 1337371 h 6248341"/>
              <a:gd name="connsiteX32" fmla="*/ 2721983 w 12642772"/>
              <a:gd name="connsiteY32" fmla="*/ 1255221 h 6248341"/>
              <a:gd name="connsiteX33" fmla="*/ 2740778 w 12642772"/>
              <a:gd name="connsiteY33" fmla="*/ 1232389 h 6248341"/>
              <a:gd name="connsiteX34" fmla="*/ 2772006 w 12642772"/>
              <a:gd name="connsiteY34" fmla="*/ 1218123 h 6248341"/>
              <a:gd name="connsiteX35" fmla="*/ 2850754 w 12642772"/>
              <a:gd name="connsiteY35" fmla="*/ 1180094 h 6248341"/>
              <a:gd name="connsiteX36" fmla="*/ 2872381 w 12642772"/>
              <a:gd name="connsiteY36" fmla="*/ 1159349 h 6248341"/>
              <a:gd name="connsiteX37" fmla="*/ 2877664 w 12642772"/>
              <a:gd name="connsiteY37" fmla="*/ 1153429 h 6248341"/>
              <a:gd name="connsiteX38" fmla="*/ 2898982 w 12642772"/>
              <a:gd name="connsiteY38" fmla="*/ 1143332 h 6248341"/>
              <a:gd name="connsiteX39" fmla="*/ 2900154 w 12642772"/>
              <a:gd name="connsiteY39" fmla="*/ 1144257 h 6248341"/>
              <a:gd name="connsiteX40" fmla="*/ 2913224 w 12642772"/>
              <a:gd name="connsiteY40" fmla="*/ 1144530 h 6248341"/>
              <a:gd name="connsiteX41" fmla="*/ 2936660 w 12642772"/>
              <a:gd name="connsiteY41" fmla="*/ 1142412 h 6248341"/>
              <a:gd name="connsiteX42" fmla="*/ 2997572 w 12642772"/>
              <a:gd name="connsiteY42" fmla="*/ 1141831 h 6248341"/>
              <a:gd name="connsiteX43" fmla="*/ 3044472 w 12642772"/>
              <a:gd name="connsiteY43" fmla="*/ 1131369 h 6248341"/>
              <a:gd name="connsiteX44" fmla="*/ 3044790 w 12642772"/>
              <a:gd name="connsiteY44" fmla="*/ 1131569 h 6248341"/>
              <a:gd name="connsiteX45" fmla="*/ 3053469 w 12642772"/>
              <a:gd name="connsiteY45" fmla="*/ 1129009 h 6248341"/>
              <a:gd name="connsiteX46" fmla="*/ 3058924 w 12642772"/>
              <a:gd name="connsiteY46" fmla="*/ 1126056 h 6248341"/>
              <a:gd name="connsiteX47" fmla="*/ 3074299 w 12642772"/>
              <a:gd name="connsiteY47" fmla="*/ 1120405 h 6248341"/>
              <a:gd name="connsiteX48" fmla="*/ 3080657 w 12642772"/>
              <a:gd name="connsiteY48" fmla="*/ 1120171 h 6248341"/>
              <a:gd name="connsiteX49" fmla="*/ 3085901 w 12642772"/>
              <a:gd name="connsiteY49" fmla="*/ 1121681 h 6248341"/>
              <a:gd name="connsiteX50" fmla="*/ 3109448 w 12642772"/>
              <a:gd name="connsiteY50" fmla="*/ 1097576 h 6248341"/>
              <a:gd name="connsiteX51" fmla="*/ 3120280 w 12642772"/>
              <a:gd name="connsiteY51" fmla="*/ 1092673 h 6248341"/>
              <a:gd name="connsiteX52" fmla="*/ 3151969 w 12642772"/>
              <a:gd name="connsiteY52" fmla="*/ 1093148 h 6248341"/>
              <a:gd name="connsiteX53" fmla="*/ 3156202 w 12642772"/>
              <a:gd name="connsiteY53" fmla="*/ 1091941 h 6248341"/>
              <a:gd name="connsiteX54" fmla="*/ 3218578 w 12642772"/>
              <a:gd name="connsiteY54" fmla="*/ 1084695 h 6248341"/>
              <a:gd name="connsiteX55" fmla="*/ 3291572 w 12642772"/>
              <a:gd name="connsiteY55" fmla="*/ 1074108 h 6248341"/>
              <a:gd name="connsiteX56" fmla="*/ 3335322 w 12642772"/>
              <a:gd name="connsiteY56" fmla="*/ 1065344 h 6248341"/>
              <a:gd name="connsiteX57" fmla="*/ 3444471 w 12642772"/>
              <a:gd name="connsiteY57" fmla="*/ 1040037 h 6248341"/>
              <a:gd name="connsiteX58" fmla="*/ 3516736 w 12642772"/>
              <a:gd name="connsiteY58" fmla="*/ 1044495 h 6248341"/>
              <a:gd name="connsiteX59" fmla="*/ 3529913 w 12642772"/>
              <a:gd name="connsiteY59" fmla="*/ 1036395 h 6248341"/>
              <a:gd name="connsiteX60" fmla="*/ 3534215 w 12642772"/>
              <a:gd name="connsiteY60" fmla="*/ 1032644 h 6248341"/>
              <a:gd name="connsiteX61" fmla="*/ 3541901 w 12642772"/>
              <a:gd name="connsiteY61" fmla="*/ 1028655 h 6248341"/>
              <a:gd name="connsiteX62" fmla="*/ 3542297 w 12642772"/>
              <a:gd name="connsiteY62" fmla="*/ 1028781 h 6248341"/>
              <a:gd name="connsiteX63" fmla="*/ 3549091 w 12642772"/>
              <a:gd name="connsiteY63" fmla="*/ 1024603 h 6248341"/>
              <a:gd name="connsiteX64" fmla="*/ 3668564 w 12642772"/>
              <a:gd name="connsiteY64" fmla="*/ 992085 h 6248341"/>
              <a:gd name="connsiteX65" fmla="*/ 3681760 w 12642772"/>
              <a:gd name="connsiteY65" fmla="*/ 989897 h 6248341"/>
              <a:gd name="connsiteX66" fmla="*/ 3683298 w 12642772"/>
              <a:gd name="connsiteY66" fmla="*/ 990533 h 6248341"/>
              <a:gd name="connsiteX67" fmla="*/ 3701238 w 12642772"/>
              <a:gd name="connsiteY67" fmla="*/ 978370 h 6248341"/>
              <a:gd name="connsiteX68" fmla="*/ 3727029 w 12642772"/>
              <a:gd name="connsiteY68" fmla="*/ 982634 h 6248341"/>
              <a:gd name="connsiteX69" fmla="*/ 3827462 w 12642772"/>
              <a:gd name="connsiteY69" fmla="*/ 983777 h 6248341"/>
              <a:gd name="connsiteX70" fmla="*/ 3939255 w 12642772"/>
              <a:gd name="connsiteY70" fmla="*/ 962526 h 6248341"/>
              <a:gd name="connsiteX71" fmla="*/ 3976764 w 12642772"/>
              <a:gd name="connsiteY71" fmla="*/ 943975 h 6248341"/>
              <a:gd name="connsiteX72" fmla="*/ 4039745 w 12642772"/>
              <a:gd name="connsiteY72" fmla="*/ 913576 h 6248341"/>
              <a:gd name="connsiteX73" fmla="*/ 4081478 w 12642772"/>
              <a:gd name="connsiteY73" fmla="*/ 863744 h 6248341"/>
              <a:gd name="connsiteX74" fmla="*/ 4136255 w 12642772"/>
              <a:gd name="connsiteY74" fmla="*/ 849070 h 6248341"/>
              <a:gd name="connsiteX75" fmla="*/ 4155885 w 12642772"/>
              <a:gd name="connsiteY75" fmla="*/ 880724 h 6248341"/>
              <a:gd name="connsiteX76" fmla="*/ 4212239 w 12642772"/>
              <a:gd name="connsiteY76" fmla="*/ 853648 h 6248341"/>
              <a:gd name="connsiteX77" fmla="*/ 4296968 w 12642772"/>
              <a:gd name="connsiteY77" fmla="*/ 808725 h 6248341"/>
              <a:gd name="connsiteX78" fmla="*/ 4347619 w 12642772"/>
              <a:gd name="connsiteY78" fmla="*/ 791871 h 6248341"/>
              <a:gd name="connsiteX79" fmla="*/ 4484035 w 12642772"/>
              <a:gd name="connsiteY79" fmla="*/ 736001 h 6248341"/>
              <a:gd name="connsiteX80" fmla="*/ 4619194 w 12642772"/>
              <a:gd name="connsiteY80" fmla="*/ 672546 h 6248341"/>
              <a:gd name="connsiteX81" fmla="*/ 4648276 w 12642772"/>
              <a:gd name="connsiteY81" fmla="*/ 677255 h 6248341"/>
              <a:gd name="connsiteX82" fmla="*/ 4658535 w 12642772"/>
              <a:gd name="connsiteY82" fmla="*/ 658404 h 6248341"/>
              <a:gd name="connsiteX83" fmla="*/ 4684435 w 12642772"/>
              <a:gd name="connsiteY83" fmla="*/ 658040 h 6248341"/>
              <a:gd name="connsiteX84" fmla="*/ 4685966 w 12642772"/>
              <a:gd name="connsiteY84" fmla="*/ 659300 h 6248341"/>
              <a:gd name="connsiteX85" fmla="*/ 4773323 w 12642772"/>
              <a:gd name="connsiteY85" fmla="*/ 620033 h 6248341"/>
              <a:gd name="connsiteX86" fmla="*/ 4789881 w 12642772"/>
              <a:gd name="connsiteY86" fmla="*/ 612833 h 6248341"/>
              <a:gd name="connsiteX87" fmla="*/ 4793116 w 12642772"/>
              <a:gd name="connsiteY87" fmla="*/ 606807 h 6248341"/>
              <a:gd name="connsiteX88" fmla="*/ 4818294 w 12642772"/>
              <a:gd name="connsiteY88" fmla="*/ 598208 h 6248341"/>
              <a:gd name="connsiteX89" fmla="*/ 4889379 w 12642772"/>
              <a:gd name="connsiteY89" fmla="*/ 574856 h 6248341"/>
              <a:gd name="connsiteX90" fmla="*/ 4967000 w 12642772"/>
              <a:gd name="connsiteY90" fmla="*/ 563548 h 6248341"/>
              <a:gd name="connsiteX91" fmla="*/ 5011397 w 12642772"/>
              <a:gd name="connsiteY91" fmla="*/ 546508 h 6248341"/>
              <a:gd name="connsiteX92" fmla="*/ 5017511 w 12642772"/>
              <a:gd name="connsiteY92" fmla="*/ 542737 h 6248341"/>
              <a:gd name="connsiteX93" fmla="*/ 5022951 w 12642772"/>
              <a:gd name="connsiteY93" fmla="*/ 543578 h 6248341"/>
              <a:gd name="connsiteX94" fmla="*/ 5028686 w 12642772"/>
              <a:gd name="connsiteY94" fmla="*/ 550797 h 6248341"/>
              <a:gd name="connsiteX95" fmla="*/ 5055222 w 12642772"/>
              <a:gd name="connsiteY95" fmla="*/ 551685 h 6248341"/>
              <a:gd name="connsiteX96" fmla="*/ 5058043 w 12642772"/>
              <a:gd name="connsiteY96" fmla="*/ 549365 h 6248341"/>
              <a:gd name="connsiteX97" fmla="*/ 5080769 w 12642772"/>
              <a:gd name="connsiteY97" fmla="*/ 559110 h 6248341"/>
              <a:gd name="connsiteX98" fmla="*/ 5100831 w 12642772"/>
              <a:gd name="connsiteY98" fmla="*/ 578170 h 6248341"/>
              <a:gd name="connsiteX99" fmla="*/ 5323302 w 12642772"/>
              <a:gd name="connsiteY99" fmla="*/ 551607 h 6248341"/>
              <a:gd name="connsiteX100" fmla="*/ 5524173 w 12642772"/>
              <a:gd name="connsiteY100" fmla="*/ 623428 h 6248341"/>
              <a:gd name="connsiteX101" fmla="*/ 5644692 w 12642772"/>
              <a:gd name="connsiteY101" fmla="*/ 606574 h 6248341"/>
              <a:gd name="connsiteX102" fmla="*/ 5984259 w 12642772"/>
              <a:gd name="connsiteY102" fmla="*/ 559264 h 6248341"/>
              <a:gd name="connsiteX103" fmla="*/ 6059790 w 12642772"/>
              <a:gd name="connsiteY103" fmla="*/ 538457 h 6248341"/>
              <a:gd name="connsiteX104" fmla="*/ 6130495 w 12642772"/>
              <a:gd name="connsiteY104" fmla="*/ 565308 h 6248341"/>
              <a:gd name="connsiteX105" fmla="*/ 6157089 w 12642772"/>
              <a:gd name="connsiteY105" fmla="*/ 547229 h 6248341"/>
              <a:gd name="connsiteX106" fmla="*/ 6161628 w 12642772"/>
              <a:gd name="connsiteY106" fmla="*/ 543616 h 6248341"/>
              <a:gd name="connsiteX107" fmla="*/ 6180804 w 12642772"/>
              <a:gd name="connsiteY107" fmla="*/ 539939 h 6248341"/>
              <a:gd name="connsiteX108" fmla="*/ 6184951 w 12642772"/>
              <a:gd name="connsiteY108" fmla="*/ 525424 h 6248341"/>
              <a:gd name="connsiteX109" fmla="*/ 6212909 w 12642772"/>
              <a:gd name="connsiteY109" fmla="*/ 510232 h 6248341"/>
              <a:gd name="connsiteX110" fmla="*/ 6248556 w 12642772"/>
              <a:gd name="connsiteY110" fmla="*/ 507226 h 6248341"/>
              <a:gd name="connsiteX111" fmla="*/ 6419167 w 12642772"/>
              <a:gd name="connsiteY111" fmla="*/ 508015 h 6248341"/>
              <a:gd name="connsiteX112" fmla="*/ 6520553 w 12642772"/>
              <a:gd name="connsiteY112" fmla="*/ 499890 h 6248341"/>
              <a:gd name="connsiteX113" fmla="*/ 6557985 w 12642772"/>
              <a:gd name="connsiteY113" fmla="*/ 483298 h 6248341"/>
              <a:gd name="connsiteX114" fmla="*/ 6610986 w 12642772"/>
              <a:gd name="connsiteY114" fmla="*/ 469207 h 6248341"/>
              <a:gd name="connsiteX115" fmla="*/ 6703685 w 12642772"/>
              <a:gd name="connsiteY115" fmla="*/ 433885 h 6248341"/>
              <a:gd name="connsiteX116" fmla="*/ 6829686 w 12642772"/>
              <a:gd name="connsiteY116" fmla="*/ 404609 h 6248341"/>
              <a:gd name="connsiteX117" fmla="*/ 6926071 w 12642772"/>
              <a:gd name="connsiteY117" fmla="*/ 440952 h 6248341"/>
              <a:gd name="connsiteX118" fmla="*/ 6933459 w 12642772"/>
              <a:gd name="connsiteY118" fmla="*/ 430117 h 6248341"/>
              <a:gd name="connsiteX119" fmla="*/ 6997730 w 12642772"/>
              <a:gd name="connsiteY119" fmla="*/ 427075 h 6248341"/>
              <a:gd name="connsiteX120" fmla="*/ 7228068 w 12642772"/>
              <a:gd name="connsiteY120" fmla="*/ 485987 h 6248341"/>
              <a:gd name="connsiteX121" fmla="*/ 7353524 w 12642772"/>
              <a:gd name="connsiteY121" fmla="*/ 478122 h 6248341"/>
              <a:gd name="connsiteX122" fmla="*/ 7397216 w 12642772"/>
              <a:gd name="connsiteY122" fmla="*/ 464113 h 6248341"/>
              <a:gd name="connsiteX123" fmla="*/ 7470470 w 12642772"/>
              <a:gd name="connsiteY123" fmla="*/ 441338 h 6248341"/>
              <a:gd name="connsiteX124" fmla="*/ 7523162 w 12642772"/>
              <a:gd name="connsiteY124" fmla="*/ 396692 h 6248341"/>
              <a:gd name="connsiteX125" fmla="*/ 7585229 w 12642772"/>
              <a:gd name="connsiteY125" fmla="*/ 388596 h 6248341"/>
              <a:gd name="connsiteX126" fmla="*/ 7602312 w 12642772"/>
              <a:gd name="connsiteY126" fmla="*/ 422441 h 6248341"/>
              <a:gd name="connsiteX127" fmla="*/ 7667842 w 12642772"/>
              <a:gd name="connsiteY127" fmla="*/ 402184 h 6248341"/>
              <a:gd name="connsiteX128" fmla="*/ 7766955 w 12642772"/>
              <a:gd name="connsiteY128" fmla="*/ 367538 h 6248341"/>
              <a:gd name="connsiteX129" fmla="*/ 7824808 w 12642772"/>
              <a:gd name="connsiteY129" fmla="*/ 356782 h 6248341"/>
              <a:gd name="connsiteX130" fmla="*/ 7982082 w 12642772"/>
              <a:gd name="connsiteY130" fmla="*/ 317381 h 6248341"/>
              <a:gd name="connsiteX131" fmla="*/ 8139042 w 12642772"/>
              <a:gd name="connsiteY131" fmla="*/ 270278 h 6248341"/>
              <a:gd name="connsiteX132" fmla="*/ 8188479 w 12642772"/>
              <a:gd name="connsiteY132" fmla="*/ 250893 h 6248341"/>
              <a:gd name="connsiteX133" fmla="*/ 8197460 w 12642772"/>
              <a:gd name="connsiteY133" fmla="*/ 227412 h 6248341"/>
              <a:gd name="connsiteX134" fmla="*/ 8236543 w 12642772"/>
              <a:gd name="connsiteY134" fmla="*/ 231896 h 6248341"/>
              <a:gd name="connsiteX135" fmla="*/ 8288656 w 12642772"/>
              <a:gd name="connsiteY135" fmla="*/ 233518 h 6248341"/>
              <a:gd name="connsiteX136" fmla="*/ 8365194 w 12642772"/>
              <a:gd name="connsiteY136" fmla="*/ 255354 h 6248341"/>
              <a:gd name="connsiteX137" fmla="*/ 8371093 w 12642772"/>
              <a:gd name="connsiteY137" fmla="*/ 253056 h 6248341"/>
              <a:gd name="connsiteX138" fmla="*/ 8380079 w 12642772"/>
              <a:gd name="connsiteY138" fmla="*/ 251533 h 6248341"/>
              <a:gd name="connsiteX139" fmla="*/ 8380352 w 12642772"/>
              <a:gd name="connsiteY139" fmla="*/ 251771 h 6248341"/>
              <a:gd name="connsiteX140" fmla="*/ 8388670 w 12642772"/>
              <a:gd name="connsiteY140" fmla="*/ 249803 h 6248341"/>
              <a:gd name="connsiteX141" fmla="*/ 8439400 w 12642772"/>
              <a:gd name="connsiteY141" fmla="*/ 252189 h 6248341"/>
              <a:gd name="connsiteX142" fmla="*/ 8502127 w 12642772"/>
              <a:gd name="connsiteY142" fmla="*/ 246524 h 6248341"/>
              <a:gd name="connsiteX143" fmla="*/ 8575600 w 12642772"/>
              <a:gd name="connsiteY143" fmla="*/ 247912 h 6248341"/>
              <a:gd name="connsiteX144" fmla="*/ 8609423 w 12642772"/>
              <a:gd name="connsiteY144" fmla="*/ 225288 h 6248341"/>
              <a:gd name="connsiteX145" fmla="*/ 8628794 w 12642772"/>
              <a:gd name="connsiteY145" fmla="*/ 220632 h 6248341"/>
              <a:gd name="connsiteX146" fmla="*/ 8631243 w 12642772"/>
              <a:gd name="connsiteY146" fmla="*/ 221270 h 6248341"/>
              <a:gd name="connsiteX147" fmla="*/ 8708752 w 12642772"/>
              <a:gd name="connsiteY147" fmla="*/ 203517 h 6248341"/>
              <a:gd name="connsiteX148" fmla="*/ 8825952 w 12642772"/>
              <a:gd name="connsiteY148" fmla="*/ 177822 h 6248341"/>
              <a:gd name="connsiteX149" fmla="*/ 8862166 w 12642772"/>
              <a:gd name="connsiteY149" fmla="*/ 170735 h 6248341"/>
              <a:gd name="connsiteX150" fmla="*/ 8884490 w 12642772"/>
              <a:gd name="connsiteY150" fmla="*/ 165616 h 6248341"/>
              <a:gd name="connsiteX151" fmla="*/ 8918298 w 12642772"/>
              <a:gd name="connsiteY151" fmla="*/ 194546 h 6248341"/>
              <a:gd name="connsiteX152" fmla="*/ 8948572 w 12642772"/>
              <a:gd name="connsiteY152" fmla="*/ 207940 h 6248341"/>
              <a:gd name="connsiteX153" fmla="*/ 9104724 w 12642772"/>
              <a:gd name="connsiteY153" fmla="*/ 178319 h 6248341"/>
              <a:gd name="connsiteX154" fmla="*/ 9198328 w 12642772"/>
              <a:gd name="connsiteY154" fmla="*/ 159122 h 6248341"/>
              <a:gd name="connsiteX155" fmla="*/ 9339412 w 12642772"/>
              <a:gd name="connsiteY155" fmla="*/ 203422 h 6248341"/>
              <a:gd name="connsiteX156" fmla="*/ 9409165 w 12642772"/>
              <a:gd name="connsiteY156" fmla="*/ 216989 h 6248341"/>
              <a:gd name="connsiteX157" fmla="*/ 9516379 w 12642772"/>
              <a:gd name="connsiteY157" fmla="*/ 220757 h 6248341"/>
              <a:gd name="connsiteX158" fmla="*/ 9615958 w 12642772"/>
              <a:gd name="connsiteY158" fmla="*/ 196389 h 6248341"/>
              <a:gd name="connsiteX159" fmla="*/ 9860346 w 12642772"/>
              <a:gd name="connsiteY159" fmla="*/ 177067 h 6248341"/>
              <a:gd name="connsiteX160" fmla="*/ 10071193 w 12642772"/>
              <a:gd name="connsiteY160" fmla="*/ 142345 h 6248341"/>
              <a:gd name="connsiteX161" fmla="*/ 10270876 w 12642772"/>
              <a:gd name="connsiteY161" fmla="*/ 164464 h 6248341"/>
              <a:gd name="connsiteX162" fmla="*/ 10338607 w 12642772"/>
              <a:gd name="connsiteY162" fmla="*/ 202846 h 6248341"/>
              <a:gd name="connsiteX163" fmla="*/ 10370927 w 12642772"/>
              <a:gd name="connsiteY163" fmla="*/ 198630 h 6248341"/>
              <a:gd name="connsiteX164" fmla="*/ 10423650 w 12642772"/>
              <a:gd name="connsiteY164" fmla="*/ 187033 h 6248341"/>
              <a:gd name="connsiteX165" fmla="*/ 10507238 w 12642772"/>
              <a:gd name="connsiteY165" fmla="*/ 199359 h 6248341"/>
              <a:gd name="connsiteX166" fmla="*/ 10712234 w 12642772"/>
              <a:gd name="connsiteY166" fmla="*/ 202150 h 6248341"/>
              <a:gd name="connsiteX167" fmla="*/ 10955598 w 12642772"/>
              <a:gd name="connsiteY167" fmla="*/ 236823 h 6248341"/>
              <a:gd name="connsiteX168" fmla="*/ 11210395 w 12642772"/>
              <a:gd name="connsiteY168" fmla="*/ 197924 h 6248341"/>
              <a:gd name="connsiteX169" fmla="*/ 11355556 w 12642772"/>
              <a:gd name="connsiteY169" fmla="*/ 131371 h 6248341"/>
              <a:gd name="connsiteX170" fmla="*/ 11531644 w 12642772"/>
              <a:gd name="connsiteY170" fmla="*/ 99364 h 6248341"/>
              <a:gd name="connsiteX171" fmla="*/ 11719114 w 12642772"/>
              <a:gd name="connsiteY171" fmla="*/ 62439 h 6248341"/>
              <a:gd name="connsiteX172" fmla="*/ 11814686 w 12642772"/>
              <a:gd name="connsiteY172" fmla="*/ 38458 h 6248341"/>
              <a:gd name="connsiteX173" fmla="*/ 11865687 w 12642772"/>
              <a:gd name="connsiteY173" fmla="*/ 10088 h 6248341"/>
              <a:gd name="connsiteX174" fmla="*/ 11957454 w 12642772"/>
              <a:gd name="connsiteY174" fmla="*/ 4020 h 6248341"/>
              <a:gd name="connsiteX175" fmla="*/ 11975060 w 12642772"/>
              <a:gd name="connsiteY175" fmla="*/ 0 h 6248341"/>
              <a:gd name="connsiteX176" fmla="*/ 12006839 w 12642772"/>
              <a:gd name="connsiteY176" fmla="*/ 210943 h 6248341"/>
              <a:gd name="connsiteX177" fmla="*/ 12642772 w 12642772"/>
              <a:gd name="connsiteY177" fmla="*/ 4432052 h 62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642772" h="6248341">
                <a:moveTo>
                  <a:pt x="12642772" y="4432052"/>
                </a:moveTo>
                <a:lnTo>
                  <a:pt x="586822" y="6248341"/>
                </a:lnTo>
                <a:cubicBezTo>
                  <a:pt x="413471" y="5111477"/>
                  <a:pt x="173350" y="3531407"/>
                  <a:pt x="0" y="2394542"/>
                </a:cubicBezTo>
                <a:lnTo>
                  <a:pt x="52893" y="2306669"/>
                </a:lnTo>
                <a:cubicBezTo>
                  <a:pt x="67266" y="2306793"/>
                  <a:pt x="118504" y="2297204"/>
                  <a:pt x="131535" y="2293621"/>
                </a:cubicBezTo>
                <a:cubicBezTo>
                  <a:pt x="235982" y="2302858"/>
                  <a:pt x="197087" y="2291745"/>
                  <a:pt x="244153" y="2272261"/>
                </a:cubicBezTo>
                <a:cubicBezTo>
                  <a:pt x="288465" y="2263813"/>
                  <a:pt x="287831" y="2252199"/>
                  <a:pt x="324401" y="2233208"/>
                </a:cubicBezTo>
                <a:lnTo>
                  <a:pt x="463569" y="2158308"/>
                </a:lnTo>
                <a:cubicBezTo>
                  <a:pt x="506591" y="2135434"/>
                  <a:pt x="546976" y="2145326"/>
                  <a:pt x="582537" y="2095961"/>
                </a:cubicBezTo>
                <a:lnTo>
                  <a:pt x="638937" y="2008169"/>
                </a:lnTo>
                <a:cubicBezTo>
                  <a:pt x="686285" y="1999141"/>
                  <a:pt x="708248" y="1959382"/>
                  <a:pt x="749855" y="1936088"/>
                </a:cubicBezTo>
                <a:cubicBezTo>
                  <a:pt x="791527" y="1909991"/>
                  <a:pt x="819909" y="1906478"/>
                  <a:pt x="856553" y="1892728"/>
                </a:cubicBezTo>
                <a:cubicBezTo>
                  <a:pt x="872688" y="1896553"/>
                  <a:pt x="926797" y="1876988"/>
                  <a:pt x="939338" y="1863906"/>
                </a:cubicBezTo>
                <a:cubicBezTo>
                  <a:pt x="981108" y="1859053"/>
                  <a:pt x="963180" y="1865189"/>
                  <a:pt x="987836" y="1848470"/>
                </a:cubicBezTo>
                <a:cubicBezTo>
                  <a:pt x="1023003" y="1873965"/>
                  <a:pt x="1058671" y="1841751"/>
                  <a:pt x="1086094" y="1834336"/>
                </a:cubicBezTo>
                <a:cubicBezTo>
                  <a:pt x="1102835" y="1828051"/>
                  <a:pt x="1139360" y="1818268"/>
                  <a:pt x="1155607" y="1814299"/>
                </a:cubicBezTo>
                <a:cubicBezTo>
                  <a:pt x="1183758" y="1810365"/>
                  <a:pt x="1218373" y="1759163"/>
                  <a:pt x="1219621" y="1774472"/>
                </a:cubicBezTo>
                <a:cubicBezTo>
                  <a:pt x="1242899" y="1773567"/>
                  <a:pt x="1244829" y="1741322"/>
                  <a:pt x="1275113" y="1734756"/>
                </a:cubicBezTo>
                <a:cubicBezTo>
                  <a:pt x="1334421" y="1687737"/>
                  <a:pt x="1295937" y="1706696"/>
                  <a:pt x="1337800" y="1684579"/>
                </a:cubicBezTo>
                <a:cubicBezTo>
                  <a:pt x="1379663" y="1662462"/>
                  <a:pt x="1466954" y="1627202"/>
                  <a:pt x="1526287" y="1602057"/>
                </a:cubicBezTo>
                <a:cubicBezTo>
                  <a:pt x="1553390" y="1592996"/>
                  <a:pt x="1540999" y="1570289"/>
                  <a:pt x="1579126" y="1559561"/>
                </a:cubicBezTo>
                <a:cubicBezTo>
                  <a:pt x="1602892" y="1557552"/>
                  <a:pt x="1622220" y="1540740"/>
                  <a:pt x="1651242" y="1546569"/>
                </a:cubicBezTo>
                <a:cubicBezTo>
                  <a:pt x="1661191" y="1549244"/>
                  <a:pt x="1688001" y="1544372"/>
                  <a:pt x="1712038" y="1533432"/>
                </a:cubicBezTo>
                <a:cubicBezTo>
                  <a:pt x="1722220" y="1540383"/>
                  <a:pt x="1747544" y="1527611"/>
                  <a:pt x="1758402" y="1525816"/>
                </a:cubicBezTo>
                <a:cubicBezTo>
                  <a:pt x="1772533" y="1530625"/>
                  <a:pt x="1819420" y="1514186"/>
                  <a:pt x="1831776" y="1504679"/>
                </a:cubicBezTo>
                <a:lnTo>
                  <a:pt x="1963032" y="1472999"/>
                </a:lnTo>
                <a:lnTo>
                  <a:pt x="2006520" y="1464281"/>
                </a:lnTo>
                <a:cubicBezTo>
                  <a:pt x="2014344" y="1465241"/>
                  <a:pt x="2041522" y="1459774"/>
                  <a:pt x="2049195" y="1459572"/>
                </a:cubicBezTo>
                <a:cubicBezTo>
                  <a:pt x="2087954" y="1443290"/>
                  <a:pt x="2101777" y="1440700"/>
                  <a:pt x="2125117" y="1432093"/>
                </a:cubicBezTo>
                <a:cubicBezTo>
                  <a:pt x="2165647" y="1425840"/>
                  <a:pt x="2196015" y="1424572"/>
                  <a:pt x="2234987" y="1408543"/>
                </a:cubicBezTo>
                <a:lnTo>
                  <a:pt x="2349979" y="1370325"/>
                </a:lnTo>
                <a:cubicBezTo>
                  <a:pt x="2404061" y="1372089"/>
                  <a:pt x="2474940" y="1352732"/>
                  <a:pt x="2490342" y="1337371"/>
                </a:cubicBezTo>
                <a:cubicBezTo>
                  <a:pt x="2552946" y="1313179"/>
                  <a:pt x="2651266" y="1271354"/>
                  <a:pt x="2721983" y="1255221"/>
                </a:cubicBezTo>
                <a:lnTo>
                  <a:pt x="2740778" y="1232389"/>
                </a:lnTo>
                <a:lnTo>
                  <a:pt x="2772006" y="1218123"/>
                </a:lnTo>
                <a:cubicBezTo>
                  <a:pt x="2798565" y="1204582"/>
                  <a:pt x="2824316" y="1189775"/>
                  <a:pt x="2850754" y="1180094"/>
                </a:cubicBezTo>
                <a:cubicBezTo>
                  <a:pt x="2858486" y="1174495"/>
                  <a:pt x="2865479" y="1167162"/>
                  <a:pt x="2872381" y="1159349"/>
                </a:cubicBezTo>
                <a:lnTo>
                  <a:pt x="2877664" y="1153429"/>
                </a:lnTo>
                <a:lnTo>
                  <a:pt x="2898982" y="1143332"/>
                </a:lnTo>
                <a:lnTo>
                  <a:pt x="2900154" y="1144257"/>
                </a:lnTo>
                <a:cubicBezTo>
                  <a:pt x="2903604" y="1145940"/>
                  <a:pt x="2907687" y="1146454"/>
                  <a:pt x="2913224" y="1144530"/>
                </a:cubicBezTo>
                <a:cubicBezTo>
                  <a:pt x="2914663" y="1164458"/>
                  <a:pt x="2920456" y="1149846"/>
                  <a:pt x="2936660" y="1142412"/>
                </a:cubicBezTo>
                <a:cubicBezTo>
                  <a:pt x="2942509" y="1171704"/>
                  <a:pt x="2981016" y="1130300"/>
                  <a:pt x="2997572" y="1141831"/>
                </a:cubicBezTo>
                <a:lnTo>
                  <a:pt x="3044472" y="1131369"/>
                </a:lnTo>
                <a:lnTo>
                  <a:pt x="3044790" y="1131569"/>
                </a:lnTo>
                <a:cubicBezTo>
                  <a:pt x="3046855" y="1131486"/>
                  <a:pt x="3049590" y="1130734"/>
                  <a:pt x="3053469" y="1129009"/>
                </a:cubicBezTo>
                <a:lnTo>
                  <a:pt x="3058924" y="1126056"/>
                </a:lnTo>
                <a:lnTo>
                  <a:pt x="3074299" y="1120405"/>
                </a:lnTo>
                <a:lnTo>
                  <a:pt x="3080657" y="1120171"/>
                </a:lnTo>
                <a:lnTo>
                  <a:pt x="3085901" y="1121681"/>
                </a:lnTo>
                <a:cubicBezTo>
                  <a:pt x="3089424" y="1117040"/>
                  <a:pt x="3098046" y="1105705"/>
                  <a:pt x="3109448" y="1097576"/>
                </a:cubicBezTo>
                <a:lnTo>
                  <a:pt x="3120280" y="1092673"/>
                </a:lnTo>
                <a:lnTo>
                  <a:pt x="3151969" y="1093148"/>
                </a:lnTo>
                <a:lnTo>
                  <a:pt x="3156202" y="1091941"/>
                </a:lnTo>
                <a:lnTo>
                  <a:pt x="3218578" y="1084695"/>
                </a:lnTo>
                <a:cubicBezTo>
                  <a:pt x="3245764" y="1081888"/>
                  <a:pt x="3273631" y="1078650"/>
                  <a:pt x="3291572" y="1074108"/>
                </a:cubicBezTo>
                <a:cubicBezTo>
                  <a:pt x="3322176" y="1058413"/>
                  <a:pt x="3296217" y="1076449"/>
                  <a:pt x="3335322" y="1065344"/>
                </a:cubicBezTo>
                <a:cubicBezTo>
                  <a:pt x="3368156" y="1040199"/>
                  <a:pt x="3402741" y="1051987"/>
                  <a:pt x="3444471" y="1040037"/>
                </a:cubicBezTo>
                <a:lnTo>
                  <a:pt x="3516736" y="1044495"/>
                </a:lnTo>
                <a:lnTo>
                  <a:pt x="3529913" y="1036395"/>
                </a:lnTo>
                <a:lnTo>
                  <a:pt x="3534215" y="1032644"/>
                </a:lnTo>
                <a:cubicBezTo>
                  <a:pt x="3537422" y="1030324"/>
                  <a:pt x="3539868" y="1029116"/>
                  <a:pt x="3541901" y="1028655"/>
                </a:cubicBezTo>
                <a:lnTo>
                  <a:pt x="3542297" y="1028781"/>
                </a:lnTo>
                <a:lnTo>
                  <a:pt x="3549091" y="1024603"/>
                </a:lnTo>
                <a:lnTo>
                  <a:pt x="3668564" y="992085"/>
                </a:lnTo>
                <a:cubicBezTo>
                  <a:pt x="3673354" y="989271"/>
                  <a:pt x="3677647" y="988983"/>
                  <a:pt x="3681760" y="989897"/>
                </a:cubicBezTo>
                <a:lnTo>
                  <a:pt x="3683298" y="990533"/>
                </a:lnTo>
                <a:lnTo>
                  <a:pt x="3701238" y="978370"/>
                </a:lnTo>
                <a:lnTo>
                  <a:pt x="3727029" y="982634"/>
                </a:lnTo>
                <a:cubicBezTo>
                  <a:pt x="3762166" y="985324"/>
                  <a:pt x="3795029" y="982802"/>
                  <a:pt x="3827462" y="983777"/>
                </a:cubicBezTo>
                <a:cubicBezTo>
                  <a:pt x="3899741" y="979875"/>
                  <a:pt x="3841175" y="923865"/>
                  <a:pt x="3939255" y="962526"/>
                </a:cubicBezTo>
                <a:cubicBezTo>
                  <a:pt x="3944820" y="939198"/>
                  <a:pt x="3955882" y="936428"/>
                  <a:pt x="3976764" y="943975"/>
                </a:cubicBezTo>
                <a:cubicBezTo>
                  <a:pt x="4011587" y="940445"/>
                  <a:pt x="3998825" y="885884"/>
                  <a:pt x="4039745" y="913576"/>
                </a:cubicBezTo>
                <a:cubicBezTo>
                  <a:pt x="4028069" y="885008"/>
                  <a:pt x="4103064" y="891976"/>
                  <a:pt x="4081478" y="863744"/>
                </a:cubicBezTo>
                <a:cubicBezTo>
                  <a:pt x="4098995" y="833348"/>
                  <a:pt x="4118253" y="875924"/>
                  <a:pt x="4136255" y="849070"/>
                </a:cubicBezTo>
                <a:cubicBezTo>
                  <a:pt x="4160412" y="839702"/>
                  <a:pt x="4127630" y="882883"/>
                  <a:pt x="4155885" y="880724"/>
                </a:cubicBezTo>
                <a:cubicBezTo>
                  <a:pt x="4189159" y="872776"/>
                  <a:pt x="4199073" y="926940"/>
                  <a:pt x="4212239" y="853648"/>
                </a:cubicBezTo>
                <a:cubicBezTo>
                  <a:pt x="4250628" y="864621"/>
                  <a:pt x="4251711" y="832443"/>
                  <a:pt x="4296968" y="808725"/>
                </a:cubicBezTo>
                <a:cubicBezTo>
                  <a:pt x="4320354" y="822560"/>
                  <a:pt x="4334944" y="811306"/>
                  <a:pt x="4347619" y="791871"/>
                </a:cubicBezTo>
                <a:cubicBezTo>
                  <a:pt x="4395320" y="788176"/>
                  <a:pt x="4433289" y="755394"/>
                  <a:pt x="4484035" y="736001"/>
                </a:cubicBezTo>
                <a:cubicBezTo>
                  <a:pt x="4544675" y="745654"/>
                  <a:pt x="4564925" y="693074"/>
                  <a:pt x="4619194" y="672546"/>
                </a:cubicBezTo>
                <a:cubicBezTo>
                  <a:pt x="4633191" y="680042"/>
                  <a:pt x="4642217" y="680768"/>
                  <a:pt x="4648276" y="677255"/>
                </a:cubicBezTo>
                <a:lnTo>
                  <a:pt x="4658535" y="658404"/>
                </a:lnTo>
                <a:lnTo>
                  <a:pt x="4684435" y="658040"/>
                </a:lnTo>
                <a:lnTo>
                  <a:pt x="4685966" y="659300"/>
                </a:lnTo>
                <a:lnTo>
                  <a:pt x="4773323" y="620033"/>
                </a:lnTo>
                <a:lnTo>
                  <a:pt x="4789881" y="612833"/>
                </a:lnTo>
                <a:lnTo>
                  <a:pt x="4793116" y="606807"/>
                </a:lnTo>
                <a:cubicBezTo>
                  <a:pt x="4797413" y="602517"/>
                  <a:pt x="4804603" y="599222"/>
                  <a:pt x="4818294" y="598208"/>
                </a:cubicBezTo>
                <a:lnTo>
                  <a:pt x="4889379" y="574856"/>
                </a:lnTo>
                <a:cubicBezTo>
                  <a:pt x="4924646" y="568531"/>
                  <a:pt x="4935327" y="565911"/>
                  <a:pt x="4967000" y="563548"/>
                </a:cubicBezTo>
                <a:cubicBezTo>
                  <a:pt x="4986586" y="557770"/>
                  <a:pt x="5000668" y="551967"/>
                  <a:pt x="5011397" y="546508"/>
                </a:cubicBezTo>
                <a:lnTo>
                  <a:pt x="5017511" y="542737"/>
                </a:lnTo>
                <a:lnTo>
                  <a:pt x="5022951" y="543578"/>
                </a:lnTo>
                <a:lnTo>
                  <a:pt x="5028686" y="550797"/>
                </a:lnTo>
                <a:cubicBezTo>
                  <a:pt x="5034551" y="555023"/>
                  <a:pt x="5042525" y="556487"/>
                  <a:pt x="5055222" y="551685"/>
                </a:cubicBezTo>
                <a:lnTo>
                  <a:pt x="5058043" y="549365"/>
                </a:lnTo>
                <a:lnTo>
                  <a:pt x="5080769" y="559110"/>
                </a:lnTo>
                <a:cubicBezTo>
                  <a:pt x="5088231" y="563815"/>
                  <a:pt x="5095030" y="569979"/>
                  <a:pt x="5100831" y="578170"/>
                </a:cubicBezTo>
                <a:cubicBezTo>
                  <a:pt x="5170380" y="527737"/>
                  <a:pt x="5243922" y="564793"/>
                  <a:pt x="5323302" y="551607"/>
                </a:cubicBezTo>
                <a:cubicBezTo>
                  <a:pt x="5351315" y="478451"/>
                  <a:pt x="5497865" y="556036"/>
                  <a:pt x="5524173" y="623428"/>
                </a:cubicBezTo>
                <a:cubicBezTo>
                  <a:pt x="5517268" y="543117"/>
                  <a:pt x="5711665" y="703794"/>
                  <a:pt x="5644692" y="606574"/>
                </a:cubicBezTo>
                <a:lnTo>
                  <a:pt x="5984259" y="559264"/>
                </a:lnTo>
                <a:cubicBezTo>
                  <a:pt x="6030154" y="495862"/>
                  <a:pt x="6007425" y="553220"/>
                  <a:pt x="6059790" y="538457"/>
                </a:cubicBezTo>
                <a:cubicBezTo>
                  <a:pt x="6050344" y="594649"/>
                  <a:pt x="6121744" y="503179"/>
                  <a:pt x="6130495" y="565308"/>
                </a:cubicBezTo>
                <a:cubicBezTo>
                  <a:pt x="6139748" y="560655"/>
                  <a:pt x="6148435" y="554186"/>
                  <a:pt x="6157089" y="547229"/>
                </a:cubicBezTo>
                <a:lnTo>
                  <a:pt x="6161628" y="543616"/>
                </a:lnTo>
                <a:lnTo>
                  <a:pt x="6180804" y="539939"/>
                </a:lnTo>
                <a:lnTo>
                  <a:pt x="6184951" y="525424"/>
                </a:lnTo>
                <a:lnTo>
                  <a:pt x="6212909" y="510232"/>
                </a:lnTo>
                <a:cubicBezTo>
                  <a:pt x="6223574" y="506625"/>
                  <a:pt x="6235279" y="505181"/>
                  <a:pt x="6248556" y="507226"/>
                </a:cubicBezTo>
                <a:cubicBezTo>
                  <a:pt x="6294288" y="537334"/>
                  <a:pt x="6362573" y="467613"/>
                  <a:pt x="6419167" y="508015"/>
                </a:cubicBezTo>
                <a:cubicBezTo>
                  <a:pt x="6440234" y="517921"/>
                  <a:pt x="6506991" y="518278"/>
                  <a:pt x="6520553" y="499890"/>
                </a:cubicBezTo>
                <a:cubicBezTo>
                  <a:pt x="6534665" y="496161"/>
                  <a:pt x="6550555" y="503153"/>
                  <a:pt x="6557985" y="483298"/>
                </a:cubicBezTo>
                <a:cubicBezTo>
                  <a:pt x="6569810" y="459469"/>
                  <a:pt x="6616472" y="497766"/>
                  <a:pt x="6610986" y="469207"/>
                </a:cubicBezTo>
                <a:cubicBezTo>
                  <a:pt x="6644167" y="495476"/>
                  <a:pt x="6674091" y="445680"/>
                  <a:pt x="6703685" y="433885"/>
                </a:cubicBezTo>
                <a:cubicBezTo>
                  <a:pt x="6729555" y="459786"/>
                  <a:pt x="6766135" y="409500"/>
                  <a:pt x="6829686" y="404609"/>
                </a:cubicBezTo>
                <a:cubicBezTo>
                  <a:pt x="6858065" y="434525"/>
                  <a:pt x="6872501" y="400914"/>
                  <a:pt x="6926071" y="440952"/>
                </a:cubicBezTo>
                <a:cubicBezTo>
                  <a:pt x="6928018" y="437011"/>
                  <a:pt x="6930506" y="433362"/>
                  <a:pt x="6933459" y="430117"/>
                </a:cubicBezTo>
                <a:cubicBezTo>
                  <a:pt x="6950612" y="411270"/>
                  <a:pt x="6979388" y="409908"/>
                  <a:pt x="6997730" y="427075"/>
                </a:cubicBezTo>
                <a:cubicBezTo>
                  <a:pt x="7082631" y="480403"/>
                  <a:pt x="7157271" y="476334"/>
                  <a:pt x="7228068" y="485987"/>
                </a:cubicBezTo>
                <a:cubicBezTo>
                  <a:pt x="7307806" y="490694"/>
                  <a:pt x="7251469" y="427974"/>
                  <a:pt x="7353524" y="478122"/>
                </a:cubicBezTo>
                <a:cubicBezTo>
                  <a:pt x="7362883" y="455559"/>
                  <a:pt x="7375392" y="454116"/>
                  <a:pt x="7397216" y="464113"/>
                </a:cubicBezTo>
                <a:cubicBezTo>
                  <a:pt x="7435863" y="464738"/>
                  <a:pt x="7429507" y="408907"/>
                  <a:pt x="7470470" y="441338"/>
                </a:cubicBezTo>
                <a:cubicBezTo>
                  <a:pt x="7461672" y="411511"/>
                  <a:pt x="7542865" y="427363"/>
                  <a:pt x="7523162" y="396692"/>
                </a:cubicBezTo>
                <a:cubicBezTo>
                  <a:pt x="7546603" y="368516"/>
                  <a:pt x="7561752" y="413189"/>
                  <a:pt x="7585229" y="388596"/>
                </a:cubicBezTo>
                <a:cubicBezTo>
                  <a:pt x="7613007" y="382141"/>
                  <a:pt x="7571052" y="421230"/>
                  <a:pt x="7602312" y="422441"/>
                </a:cubicBezTo>
                <a:cubicBezTo>
                  <a:pt x="7639880" y="418484"/>
                  <a:pt x="7643170" y="473582"/>
                  <a:pt x="7667842" y="402184"/>
                </a:cubicBezTo>
                <a:cubicBezTo>
                  <a:pt x="7708368" y="417673"/>
                  <a:pt x="7714055" y="385770"/>
                  <a:pt x="7766955" y="367538"/>
                </a:cubicBezTo>
                <a:cubicBezTo>
                  <a:pt x="7790642" y="384091"/>
                  <a:pt x="7808202" y="374622"/>
                  <a:pt x="7824808" y="356782"/>
                </a:cubicBezTo>
                <a:cubicBezTo>
                  <a:pt x="7877588" y="358773"/>
                  <a:pt x="7923771" y="330652"/>
                  <a:pt x="7982082" y="317381"/>
                </a:cubicBezTo>
                <a:cubicBezTo>
                  <a:pt x="8047173" y="334199"/>
                  <a:pt x="8076711" y="284263"/>
                  <a:pt x="8139042" y="270278"/>
                </a:cubicBezTo>
                <a:cubicBezTo>
                  <a:pt x="8171699" y="291139"/>
                  <a:pt x="8180849" y="273703"/>
                  <a:pt x="8188479" y="250893"/>
                </a:cubicBezTo>
                <a:lnTo>
                  <a:pt x="8197460" y="227412"/>
                </a:lnTo>
                <a:lnTo>
                  <a:pt x="8236543" y="231896"/>
                </a:lnTo>
                <a:cubicBezTo>
                  <a:pt x="8252245" y="232878"/>
                  <a:pt x="8267047" y="233030"/>
                  <a:pt x="8288656" y="233518"/>
                </a:cubicBezTo>
                <a:lnTo>
                  <a:pt x="8365194" y="255354"/>
                </a:lnTo>
                <a:lnTo>
                  <a:pt x="8371093" y="253056"/>
                </a:lnTo>
                <a:cubicBezTo>
                  <a:pt x="8375220" y="251794"/>
                  <a:pt x="8378040" y="251369"/>
                  <a:pt x="8380079" y="251533"/>
                </a:cubicBezTo>
                <a:lnTo>
                  <a:pt x="8380352" y="251771"/>
                </a:lnTo>
                <a:lnTo>
                  <a:pt x="8388670" y="249803"/>
                </a:lnTo>
                <a:cubicBezTo>
                  <a:pt x="8402579" y="245856"/>
                  <a:pt x="8426713" y="256901"/>
                  <a:pt x="8439400" y="252189"/>
                </a:cubicBezTo>
                <a:cubicBezTo>
                  <a:pt x="8461985" y="253229"/>
                  <a:pt x="8486049" y="243125"/>
                  <a:pt x="8502127" y="246524"/>
                </a:cubicBezTo>
                <a:lnTo>
                  <a:pt x="8575600" y="247912"/>
                </a:lnTo>
                <a:lnTo>
                  <a:pt x="8609423" y="225288"/>
                </a:lnTo>
                <a:cubicBezTo>
                  <a:pt x="8613054" y="222366"/>
                  <a:pt x="8618682" y="220403"/>
                  <a:pt x="8628794" y="220632"/>
                </a:cubicBezTo>
                <a:lnTo>
                  <a:pt x="8631243" y="221270"/>
                </a:lnTo>
                <a:cubicBezTo>
                  <a:pt x="8636121" y="217981"/>
                  <a:pt x="8676301" y="210759"/>
                  <a:pt x="8708752" y="203517"/>
                </a:cubicBezTo>
                <a:cubicBezTo>
                  <a:pt x="8760405" y="193315"/>
                  <a:pt x="8765450" y="184312"/>
                  <a:pt x="8825952" y="177822"/>
                </a:cubicBezTo>
                <a:cubicBezTo>
                  <a:pt x="8840694" y="175283"/>
                  <a:pt x="8852337" y="172902"/>
                  <a:pt x="8862166" y="170735"/>
                </a:cubicBezTo>
                <a:lnTo>
                  <a:pt x="8884490" y="165616"/>
                </a:lnTo>
                <a:lnTo>
                  <a:pt x="8918298" y="194546"/>
                </a:lnTo>
                <a:cubicBezTo>
                  <a:pt x="8929331" y="203143"/>
                  <a:pt x="8939711" y="209096"/>
                  <a:pt x="8948572" y="207940"/>
                </a:cubicBezTo>
                <a:cubicBezTo>
                  <a:pt x="9007398" y="191013"/>
                  <a:pt x="9066382" y="123071"/>
                  <a:pt x="9104724" y="178319"/>
                </a:cubicBezTo>
                <a:cubicBezTo>
                  <a:pt x="9146350" y="170182"/>
                  <a:pt x="9159213" y="154939"/>
                  <a:pt x="9198328" y="159122"/>
                </a:cubicBezTo>
                <a:cubicBezTo>
                  <a:pt x="9243361" y="178179"/>
                  <a:pt x="9337410" y="133426"/>
                  <a:pt x="9339412" y="203422"/>
                </a:cubicBezTo>
                <a:cubicBezTo>
                  <a:pt x="9356193" y="242785"/>
                  <a:pt x="9404145" y="172882"/>
                  <a:pt x="9409165" y="216989"/>
                </a:cubicBezTo>
                <a:cubicBezTo>
                  <a:pt x="9430000" y="185563"/>
                  <a:pt x="9477391" y="226977"/>
                  <a:pt x="9516379" y="220757"/>
                </a:cubicBezTo>
                <a:cubicBezTo>
                  <a:pt x="9525989" y="239713"/>
                  <a:pt x="9601557" y="209033"/>
                  <a:pt x="9615958" y="196389"/>
                </a:cubicBezTo>
                <a:cubicBezTo>
                  <a:pt x="9740300" y="170539"/>
                  <a:pt x="9758977" y="138949"/>
                  <a:pt x="9860346" y="177067"/>
                </a:cubicBezTo>
                <a:cubicBezTo>
                  <a:pt x="9889677" y="171165"/>
                  <a:pt x="10006630" y="193672"/>
                  <a:pt x="10071193" y="142345"/>
                </a:cubicBezTo>
                <a:cubicBezTo>
                  <a:pt x="10108399" y="184331"/>
                  <a:pt x="10235527" y="166620"/>
                  <a:pt x="10270876" y="164464"/>
                </a:cubicBezTo>
                <a:cubicBezTo>
                  <a:pt x="10282938" y="193487"/>
                  <a:pt x="10335459" y="157175"/>
                  <a:pt x="10338607" y="202846"/>
                </a:cubicBezTo>
                <a:cubicBezTo>
                  <a:pt x="10349171" y="220353"/>
                  <a:pt x="10366124" y="217011"/>
                  <a:pt x="10370927" y="198630"/>
                </a:cubicBezTo>
                <a:cubicBezTo>
                  <a:pt x="10391994" y="198716"/>
                  <a:pt x="10408613" y="218644"/>
                  <a:pt x="10423650" y="187033"/>
                </a:cubicBezTo>
                <a:cubicBezTo>
                  <a:pt x="10452431" y="186111"/>
                  <a:pt x="10492877" y="246749"/>
                  <a:pt x="10507238" y="199359"/>
                </a:cubicBezTo>
                <a:cubicBezTo>
                  <a:pt x="10543427" y="261875"/>
                  <a:pt x="10653987" y="201249"/>
                  <a:pt x="10712234" y="202150"/>
                </a:cubicBezTo>
                <a:cubicBezTo>
                  <a:pt x="10824446" y="218073"/>
                  <a:pt x="10878410" y="233516"/>
                  <a:pt x="10955598" y="236823"/>
                </a:cubicBezTo>
                <a:cubicBezTo>
                  <a:pt x="11045848" y="210188"/>
                  <a:pt x="11132536" y="208078"/>
                  <a:pt x="11210395" y="197924"/>
                </a:cubicBezTo>
                <a:cubicBezTo>
                  <a:pt x="11248542" y="205602"/>
                  <a:pt x="11317163" y="98606"/>
                  <a:pt x="11355556" y="131371"/>
                </a:cubicBezTo>
                <a:cubicBezTo>
                  <a:pt x="11409097" y="114944"/>
                  <a:pt x="11452001" y="121965"/>
                  <a:pt x="11531644" y="99364"/>
                </a:cubicBezTo>
                <a:cubicBezTo>
                  <a:pt x="11597142" y="88300"/>
                  <a:pt x="11671940" y="72591"/>
                  <a:pt x="11719114" y="62439"/>
                </a:cubicBezTo>
                <a:cubicBezTo>
                  <a:pt x="11727434" y="40579"/>
                  <a:pt x="11796069" y="38621"/>
                  <a:pt x="11814686" y="38458"/>
                </a:cubicBezTo>
                <a:cubicBezTo>
                  <a:pt x="11821248" y="1152"/>
                  <a:pt x="11853228" y="33244"/>
                  <a:pt x="11865687" y="10088"/>
                </a:cubicBezTo>
                <a:cubicBezTo>
                  <a:pt x="11893768" y="15302"/>
                  <a:pt x="11926464" y="10706"/>
                  <a:pt x="11957454" y="4020"/>
                </a:cubicBezTo>
                <a:lnTo>
                  <a:pt x="11975060" y="0"/>
                </a:lnTo>
                <a:lnTo>
                  <a:pt x="12006839" y="210943"/>
                </a:lnTo>
                <a:cubicBezTo>
                  <a:pt x="12204146" y="1520595"/>
                  <a:pt x="12452801" y="3171091"/>
                  <a:pt x="12642772" y="4432052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6DA865-7E6E-1775-A7B4-FC2646EE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040" y="766902"/>
            <a:ext cx="9859618" cy="7133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dirty="0">
                <a:latin typeface="Abadi Extra Light" panose="020B0204020104020204" pitchFamily="34" charset="0"/>
              </a:rPr>
              <a:t>PRAGUE‘S </a:t>
            </a:r>
            <a:r>
              <a:rPr lang="en-US" dirty="0">
                <a:latin typeface="Abadi Extra Light" panose="020B0204020104020204" pitchFamily="34" charset="0"/>
              </a:rPr>
              <a:t>TRANSPORTATION SYSTEM</a:t>
            </a:r>
          </a:p>
        </p:txBody>
      </p:sp>
      <p:sp>
        <p:nvSpPr>
          <p:cNvPr id="1043" name="Freeform: Shape 1036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79" y="1764254"/>
            <a:ext cx="10937021" cy="445557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London Underground Vs Prague Metro | Londonist">
            <a:extLst>
              <a:ext uri="{FF2B5EF4-FFF2-40B4-BE49-F238E27FC236}">
                <a16:creationId xmlns:a16="http://schemas.microsoft.com/office/drawing/2014/main" id="{7B705D63-B874-0BAC-9B1B-33E5778C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705" y="1909483"/>
            <a:ext cx="6600309" cy="41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1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D455238-93FA-6E3F-A890-B9890CE07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" r="1" b="10984"/>
          <a:stretch/>
        </p:blipFill>
        <p:spPr bwMode="auto"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6CAE5C-4CDD-2E35-10D4-720B6171E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491" y="1017142"/>
            <a:ext cx="4558747" cy="52191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Metro-</a:t>
            </a:r>
            <a:r>
              <a:rPr lang="cs-CZ" sz="2400" dirty="0"/>
              <a:t> 3 lines- A, B, C,  </a:t>
            </a:r>
            <a:br>
              <a:rPr lang="cs-CZ" sz="2400" dirty="0"/>
            </a:br>
            <a:r>
              <a:rPr lang="cs-CZ" sz="2400" dirty="0"/>
              <a:t>3 transfer </a:t>
            </a:r>
            <a:r>
              <a:rPr lang="cs-CZ" sz="2400" dirty="0" err="1"/>
              <a:t>stations</a:t>
            </a:r>
            <a:r>
              <a:rPr lang="cs-CZ" sz="2400" dirty="0"/>
              <a:t> (Můstek, Florenc, Muzeum), </a:t>
            </a:r>
            <a:r>
              <a:rPr lang="cs-CZ" sz="2400" dirty="0" err="1"/>
              <a:t>all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centre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 err="1"/>
              <a:t>Trams</a:t>
            </a:r>
            <a:r>
              <a:rPr lang="cs-CZ" sz="2400" b="1" dirty="0"/>
              <a:t>-</a:t>
            </a:r>
            <a:r>
              <a:rPr lang="cs-CZ" sz="2400" dirty="0"/>
              <a:t> go </a:t>
            </a:r>
            <a:r>
              <a:rPr lang="cs-CZ" sz="2400" dirty="0" err="1"/>
              <a:t>mostly</a:t>
            </a:r>
            <a:r>
              <a:rPr lang="cs-CZ" sz="2400" dirty="0"/>
              <a:t> </a:t>
            </a:r>
            <a:r>
              <a:rPr lang="cs-CZ" sz="2400" dirty="0" err="1"/>
              <a:t>through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city centre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 err="1"/>
              <a:t>Buses</a:t>
            </a:r>
            <a:r>
              <a:rPr lang="cs-CZ" sz="2400" b="1" dirty="0"/>
              <a:t>-</a:t>
            </a:r>
            <a:r>
              <a:rPr lang="cs-CZ" sz="2400" dirty="0"/>
              <a:t> </a:t>
            </a:r>
            <a:r>
              <a:rPr lang="cs-CZ" sz="2400" dirty="0" err="1"/>
              <a:t>going</a:t>
            </a:r>
            <a:r>
              <a:rPr lang="cs-CZ" sz="2400" dirty="0"/>
              <a:t> to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outskirts</a:t>
            </a:r>
            <a:r>
              <a:rPr lang="cs-CZ" sz="2400" dirty="0"/>
              <a:t>,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get</a:t>
            </a:r>
            <a:r>
              <a:rPr lang="cs-CZ" sz="2400" dirty="0"/>
              <a:t> </a:t>
            </a:r>
            <a:r>
              <a:rPr lang="cs-CZ" sz="2400" dirty="0" err="1"/>
              <a:t>stuck</a:t>
            </a:r>
            <a:r>
              <a:rPr lang="cs-CZ" sz="2400" dirty="0"/>
              <a:t> in </a:t>
            </a:r>
            <a:r>
              <a:rPr lang="cs-CZ" sz="2400" dirty="0" err="1"/>
              <a:t>traffic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rush</a:t>
            </a:r>
            <a:r>
              <a:rPr lang="cs-CZ" sz="2400" dirty="0"/>
              <a:t> </a:t>
            </a:r>
            <a:r>
              <a:rPr lang="cs-CZ" sz="2400" dirty="0" err="1"/>
              <a:t>hour</a:t>
            </a: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City centre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pretty</a:t>
            </a:r>
            <a:r>
              <a:rPr lang="cs-CZ" sz="2400" dirty="0"/>
              <a:t> </a:t>
            </a:r>
            <a:r>
              <a:rPr lang="cs-CZ" sz="2400" dirty="0" err="1"/>
              <a:t>walkable</a:t>
            </a:r>
            <a:r>
              <a:rPr lang="cs-CZ" sz="2400" dirty="0"/>
              <a:t> </a:t>
            </a:r>
            <a:r>
              <a:rPr lang="cs-CZ" sz="2400" dirty="0" err="1"/>
              <a:t>if</a:t>
            </a:r>
            <a:r>
              <a:rPr lang="cs-CZ" sz="2400" dirty="0"/>
              <a:t> you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avoid</a:t>
            </a:r>
            <a:r>
              <a:rPr lang="cs-CZ" sz="2400" dirty="0"/>
              <a:t> </a:t>
            </a:r>
            <a:r>
              <a:rPr lang="cs-CZ" sz="2400" dirty="0" err="1"/>
              <a:t>tourists</a:t>
            </a: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err="1"/>
              <a:t>Cycling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not </a:t>
            </a:r>
            <a:r>
              <a:rPr lang="cs-CZ" sz="2400" dirty="0" err="1"/>
              <a:t>recommended</a:t>
            </a:r>
            <a:r>
              <a:rPr lang="cs-CZ" sz="2400" dirty="0"/>
              <a:t> (</a:t>
            </a:r>
            <a:r>
              <a:rPr lang="cs-CZ" sz="2400" dirty="0" err="1"/>
              <a:t>too</a:t>
            </a:r>
            <a:r>
              <a:rPr lang="cs-CZ" sz="2400" dirty="0"/>
              <a:t> </a:t>
            </a:r>
            <a:r>
              <a:rPr lang="cs-CZ" sz="2400" dirty="0" err="1"/>
              <a:t>hilly</a:t>
            </a:r>
            <a:r>
              <a:rPr lang="cs-CZ" sz="2400" dirty="0"/>
              <a:t> and </a:t>
            </a:r>
            <a:r>
              <a:rPr lang="cs-CZ" sz="2400" dirty="0" err="1"/>
              <a:t>too</a:t>
            </a:r>
            <a:r>
              <a:rPr lang="cs-CZ" sz="2400" dirty="0"/>
              <a:t> many </a:t>
            </a:r>
            <a:r>
              <a:rPr lang="cs-CZ" sz="2400" dirty="0" err="1"/>
              <a:t>cars</a:t>
            </a:r>
            <a:r>
              <a:rPr lang="cs-CZ" sz="2400" dirty="0"/>
              <a:t>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687282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5707</TotalTime>
  <Words>1261</Words>
  <Application>Microsoft Office PowerPoint</Application>
  <PresentationFormat>Širokoúhlá obrazovka</PresentationFormat>
  <Paragraphs>152</Paragraphs>
  <Slides>35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3" baseType="lpstr">
      <vt:lpstr>Abadi Extra Light</vt:lpstr>
      <vt:lpstr>Arial</vt:lpstr>
      <vt:lpstr>Calibri</vt:lpstr>
      <vt:lpstr>Calibri Light</vt:lpstr>
      <vt:lpstr>Meiryo</vt:lpstr>
      <vt:lpstr>proxima-nova</vt:lpstr>
      <vt:lpstr>Wingdings</vt:lpstr>
      <vt:lpstr>Motiv Office</vt:lpstr>
      <vt:lpstr>PRAGUE</vt:lpstr>
      <vt:lpstr>PRAGUE 101</vt:lpstr>
      <vt:lpstr>THE LAYOUT</vt:lpstr>
      <vt:lpstr>Prezentace aplikace PowerPoint</vt:lpstr>
      <vt:lpstr>BIT OF HISTORY</vt:lpstr>
      <vt:lpstr>BIT OF HISTORY II.</vt:lpstr>
      <vt:lpstr>MYTHS AND LEGENDS</vt:lpstr>
      <vt:lpstr>PRAGUE‘S TRANSPORTATION SYSTEM</vt:lpstr>
      <vt:lpstr>Prezentace aplikace PowerPoint</vt:lpstr>
      <vt:lpstr>Prezentace aplikace PowerPoint</vt:lpstr>
      <vt:lpstr>Prezentace aplikace PowerPoint</vt:lpstr>
      <vt:lpstr>THE BY-NO-MEANS- EXHAUSTIVE LIST OF SIGHTS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FOOD &amp; DRINKS</vt:lpstr>
      <vt:lpstr>Prezentace aplikace PowerPoint</vt:lpstr>
      <vt:lpstr>PRAGUE FOR STUDENTS</vt:lpstr>
      <vt:lpstr>NTK- National Technical Library,  Dejvická (metro A)</vt:lpstr>
      <vt:lpstr>TRÓJA</vt:lpstr>
      <vt:lpstr>Prezentace aplikace PowerPoint</vt:lpstr>
      <vt:lpstr>PARKS NEAR  THE FACULTY</vt:lpstr>
      <vt:lpstr>SIGHTS NEAR  THE FACULTY</vt:lpstr>
      <vt:lpstr>USEFUL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PRAGUE</dc:title>
  <dc:creator>Linda Havrdová</dc:creator>
  <cp:lastModifiedBy>Lenka Lukešová</cp:lastModifiedBy>
  <cp:revision>1</cp:revision>
  <dcterms:created xsi:type="dcterms:W3CDTF">2023-09-13T11:41:46Z</dcterms:created>
  <dcterms:modified xsi:type="dcterms:W3CDTF">2024-02-16T15:56:49Z</dcterms:modified>
</cp:coreProperties>
</file>